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votná Eva" userId="1e75acad-a78b-4e7f-b988-b14dc19fac65" providerId="ADAL" clId="{7BAE765F-ACF1-4659-90D9-1928FFCC5058}"/>
    <pc:docChg chg="modSld">
      <pc:chgData name="Novotná Eva" userId="1e75acad-a78b-4e7f-b988-b14dc19fac65" providerId="ADAL" clId="{7BAE765F-ACF1-4659-90D9-1928FFCC5058}" dt="2023-11-06T20:17:37.574" v="0" actId="20577"/>
      <pc:docMkLst>
        <pc:docMk/>
      </pc:docMkLst>
      <pc:sldChg chg="modSp mod">
        <pc:chgData name="Novotná Eva" userId="1e75acad-a78b-4e7f-b988-b14dc19fac65" providerId="ADAL" clId="{7BAE765F-ACF1-4659-90D9-1928FFCC5058}" dt="2023-11-06T20:17:37.574" v="0" actId="20577"/>
        <pc:sldMkLst>
          <pc:docMk/>
          <pc:sldMk cId="0" sldId="256"/>
        </pc:sldMkLst>
        <pc:spChg chg="mod">
          <ac:chgData name="Novotná Eva" userId="1e75acad-a78b-4e7f-b988-b14dc19fac65" providerId="ADAL" clId="{7BAE765F-ACF1-4659-90D9-1928FFCC5058}" dt="2023-11-06T20:17:37.574" v="0" actId="20577"/>
          <ac:spMkLst>
            <pc:docMk/>
            <pc:sldMk cId="0" sldId="256"/>
            <ac:spMk id="9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www.lpf.lt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www.beneke-prinzhorn.de/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s://dekaplus.eu/" TargetMode="External"/><Relationship Id="rId5" Type="http://schemas.openxmlformats.org/officeDocument/2006/relationships/image" Target="../media/image17.png"/><Relationship Id="rId15" Type="http://schemas.openxmlformats.org/officeDocument/2006/relationships/hyperlink" Target="https://www.uzvediba.lv/kontakti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www.czu.cz/" TargetMode="External"/><Relationship Id="rId9" Type="http://schemas.openxmlformats.org/officeDocument/2006/relationships/hyperlink" Target="https://kek-dias.gr/" TargetMode="External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1635</Words>
  <Application>Microsoft Office PowerPoint</Application>
  <PresentationFormat>Širokoúhlá obrazovka</PresentationFormat>
  <Paragraphs>182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Noto Sans Symbols</vt:lpstr>
      <vt:lpstr>Office</vt:lpstr>
      <vt:lpstr>Conducting conversations in challenging situations</vt:lpstr>
      <vt:lpstr>Topics</vt:lpstr>
      <vt:lpstr>Learning Outcomes</vt:lpstr>
      <vt:lpstr>Contact Cycle</vt:lpstr>
      <vt:lpstr>Contact Cycle</vt:lpstr>
      <vt:lpstr>Importance of conversations in challenging situations</vt:lpstr>
      <vt:lpstr>Team task</vt:lpstr>
      <vt:lpstr>Silence fails</vt:lpstr>
      <vt:lpstr>Pre-contact – Designing a safe place</vt:lpstr>
      <vt:lpstr>Individual task or team task</vt:lpstr>
      <vt:lpstr>Choosing the right place and time for conversations</vt:lpstr>
      <vt:lpstr>There are many things to consider before initiating the conversation  </vt:lpstr>
      <vt:lpstr>Start of the contact – Introducing and setting the boundaries</vt:lpstr>
      <vt:lpstr>Team task</vt:lpstr>
      <vt:lpstr>Importance of non-verbal communication</vt:lpstr>
      <vt:lpstr>Initiating conversations</vt:lpstr>
      <vt:lpstr>Contact – Conducting conversations</vt:lpstr>
      <vt:lpstr>Individual task</vt:lpstr>
      <vt:lpstr>Basic laws in conversations</vt:lpstr>
      <vt:lpstr>Conversations with colleagues</vt:lpstr>
      <vt:lpstr>Prezentace aplikace PowerPoint</vt:lpstr>
      <vt:lpstr>Prezentace aplikace PowerPoint</vt:lpstr>
      <vt:lpstr>Closing the contact</vt:lpstr>
      <vt:lpstr>Team task</vt:lpstr>
      <vt:lpstr>Respect your conversation partner</vt:lpstr>
      <vt:lpstr>Closing the contact</vt:lpstr>
      <vt:lpstr>Post-contact – Learning moments and prevention</vt:lpstr>
      <vt:lpstr>Individual task</vt:lpstr>
      <vt:lpstr>Care about keeping the environment safe!</vt:lpstr>
      <vt:lpstr>Links and resources</vt:lpstr>
      <vt:lpstr>Further links</vt:lpstr>
      <vt:lpstr>References</vt:lpstr>
      <vt:lpstr>Project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conversations in challenging situations</dc:title>
  <dc:creator>Sonja  Karbon</dc:creator>
  <cp:lastModifiedBy>Novotná Eva</cp:lastModifiedBy>
  <cp:revision>1</cp:revision>
  <dcterms:created xsi:type="dcterms:W3CDTF">2022-07-23T17:25:29Z</dcterms:created>
  <dcterms:modified xsi:type="dcterms:W3CDTF">2023-11-06T20:17:39Z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0x010100CCDC99E37D3BB34F911D876D5359BBAC</vt:lpwstr>
  </property>
</Properties>
</file>