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9906000" cx="6858000"/>
  <p:notesSz cx="6858000" cy="9144000"/>
  <p:embeddedFontLst>
    <p:embeddedFont>
      <p:font typeface="Raleway"/>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0" roundtripDataSignature="AMtx7mjqlwz9EldGdFLBIHa3OmJw3TAno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Raleway-bold.fntdata"/><Relationship Id="rId16" Type="http://schemas.openxmlformats.org/officeDocument/2006/relationships/font" Target="fonts/Raleway-regular.fntdata"/><Relationship Id="rId5" Type="http://schemas.openxmlformats.org/officeDocument/2006/relationships/slide" Target="slides/slide1.xml"/><Relationship Id="rId19" Type="http://schemas.openxmlformats.org/officeDocument/2006/relationships/font" Target="fonts/Raleway-boldItalic.fntdata"/><Relationship Id="rId6" Type="http://schemas.openxmlformats.org/officeDocument/2006/relationships/slide" Target="slides/slide2.xml"/><Relationship Id="rId18" Type="http://schemas.openxmlformats.org/officeDocument/2006/relationships/font" Target="fonts/Raleway-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13"/>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3"/>
          <p:cNvSpPr txBox="1"/>
          <p:nvPr>
            <p:ph idx="1" type="body"/>
          </p:nvPr>
        </p:nvSpPr>
        <p:spPr>
          <a:xfrm>
            <a:off x="471488" y="2637014"/>
            <a:ext cx="5915025" cy="62852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 name="Google Shape;14;p13"/>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3"/>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3"/>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tuation cards" type="title">
  <p:cSld name="TITLE">
    <p:spTree>
      <p:nvGrpSpPr>
        <p:cNvPr id="17" name="Shape 17"/>
        <p:cNvGrpSpPr/>
        <p:nvPr/>
      </p:nvGrpSpPr>
      <p:grpSpPr>
        <a:xfrm>
          <a:off x="0" y="0"/>
          <a:ext cx="0" cy="0"/>
          <a:chOff x="0" y="0"/>
          <a:chExt cx="0" cy="0"/>
        </a:xfrm>
      </p:grpSpPr>
      <p:pic>
        <p:nvPicPr>
          <p:cNvPr id="18" name="Google Shape;18;p14"/>
          <p:cNvPicPr preferRelativeResize="0"/>
          <p:nvPr/>
        </p:nvPicPr>
        <p:blipFill rotWithShape="1">
          <a:blip r:embed="rId2">
            <a:alphaModFix/>
          </a:blip>
          <a:srcRect b="0" l="0" r="0" t="0"/>
          <a:stretch/>
        </p:blipFill>
        <p:spPr>
          <a:xfrm>
            <a:off x="0" y="106532"/>
            <a:ext cx="6858000" cy="9692935"/>
          </a:xfrm>
          <a:prstGeom prst="rect">
            <a:avLst/>
          </a:prstGeom>
          <a:noFill/>
          <a:ln>
            <a:noFill/>
          </a:ln>
        </p:spPr>
      </p:pic>
      <p:sp>
        <p:nvSpPr>
          <p:cNvPr id="19" name="Google Shape;19;p14"/>
          <p:cNvSpPr txBox="1"/>
          <p:nvPr>
            <p:ph type="ctrTitle"/>
          </p:nvPr>
        </p:nvSpPr>
        <p:spPr>
          <a:xfrm>
            <a:off x="471488" y="781051"/>
            <a:ext cx="1800225" cy="52740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6EA0D5"/>
              </a:buClr>
              <a:buSzPts val="1800"/>
              <a:buFont typeface="Calibri"/>
              <a:buNone/>
              <a:defRPr b="1" sz="1800">
                <a:solidFill>
                  <a:srgbClr val="6EA0D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14"/>
          <p:cNvSpPr txBox="1"/>
          <p:nvPr>
            <p:ph idx="1" type="subTitle"/>
          </p:nvPr>
        </p:nvSpPr>
        <p:spPr>
          <a:xfrm>
            <a:off x="471488" y="1308454"/>
            <a:ext cx="1800226" cy="1796696"/>
          </a:xfrm>
          <a:prstGeom prst="rect">
            <a:avLst/>
          </a:prstGeom>
          <a:noFill/>
          <a:ln>
            <a:noFill/>
          </a:ln>
        </p:spPr>
        <p:txBody>
          <a:bodyPr anchorCtr="0" anchor="t" bIns="45700" lIns="91425" spcFirstLastPara="1" rIns="91425" wrap="square" tIns="45700">
            <a:normAutofit/>
          </a:bodyPr>
          <a:lstStyle>
            <a:lvl1pPr lvl="0" algn="l">
              <a:lnSpc>
                <a:spcPct val="90000"/>
              </a:lnSpc>
              <a:spcBef>
                <a:spcPts val="750"/>
              </a:spcBef>
              <a:spcAft>
                <a:spcPts val="0"/>
              </a:spcAft>
              <a:buClr>
                <a:srgbClr val="1A244F"/>
              </a:buClr>
              <a:buSzPts val="1200"/>
              <a:buNone/>
              <a:defRPr sz="1200">
                <a:solidFill>
                  <a:srgbClr val="1A244F"/>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21" name="Google Shape;21;p14"/>
          <p:cNvSpPr txBox="1"/>
          <p:nvPr/>
        </p:nvSpPr>
        <p:spPr>
          <a:xfrm>
            <a:off x="2542903" y="781051"/>
            <a:ext cx="1800225" cy="527403"/>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lming down cards">
  <p:cSld name="Calming down cards">
    <p:spTree>
      <p:nvGrpSpPr>
        <p:cNvPr id="22" name="Shape 22"/>
        <p:cNvGrpSpPr/>
        <p:nvPr/>
      </p:nvGrpSpPr>
      <p:grpSpPr>
        <a:xfrm>
          <a:off x="0" y="0"/>
          <a:ext cx="0" cy="0"/>
          <a:chOff x="0" y="0"/>
          <a:chExt cx="0" cy="0"/>
        </a:xfrm>
      </p:grpSpPr>
      <p:pic>
        <p:nvPicPr>
          <p:cNvPr id="23" name="Google Shape;23;p15"/>
          <p:cNvPicPr preferRelativeResize="0"/>
          <p:nvPr/>
        </p:nvPicPr>
        <p:blipFill rotWithShape="1">
          <a:blip r:embed="rId2">
            <a:alphaModFix/>
          </a:blip>
          <a:srcRect b="0" l="0" r="0" t="0"/>
          <a:stretch/>
        </p:blipFill>
        <p:spPr>
          <a:xfrm>
            <a:off x="0" y="98765"/>
            <a:ext cx="6858000" cy="9692935"/>
          </a:xfrm>
          <a:prstGeom prst="rect">
            <a:avLst/>
          </a:prstGeom>
          <a:noFill/>
          <a:ln>
            <a:noFill/>
          </a:ln>
        </p:spPr>
      </p:pic>
      <p:sp>
        <p:nvSpPr>
          <p:cNvPr id="24" name="Google Shape;24;p15"/>
          <p:cNvSpPr txBox="1"/>
          <p:nvPr>
            <p:ph type="ctrTitle"/>
          </p:nvPr>
        </p:nvSpPr>
        <p:spPr>
          <a:xfrm>
            <a:off x="471488" y="1467853"/>
            <a:ext cx="1800225" cy="52740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6DC6A9"/>
              </a:buClr>
              <a:buSzPts val="1800"/>
              <a:buFont typeface="Calibri"/>
              <a:buNone/>
              <a:defRPr b="1" sz="1800">
                <a:solidFill>
                  <a:srgbClr val="6DC6A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5"/>
          <p:cNvSpPr txBox="1"/>
          <p:nvPr>
            <p:ph idx="1" type="subTitle"/>
          </p:nvPr>
        </p:nvSpPr>
        <p:spPr>
          <a:xfrm>
            <a:off x="471488" y="1995256"/>
            <a:ext cx="1800226" cy="1148996"/>
          </a:xfrm>
          <a:prstGeom prst="rect">
            <a:avLst/>
          </a:prstGeom>
          <a:noFill/>
          <a:ln>
            <a:noFill/>
          </a:ln>
        </p:spPr>
        <p:txBody>
          <a:bodyPr anchorCtr="0" anchor="t" bIns="45700" lIns="91425" spcFirstLastPara="1" rIns="91425" wrap="square" tIns="45700">
            <a:normAutofit/>
          </a:bodyPr>
          <a:lstStyle>
            <a:lvl1pPr lvl="0" algn="l">
              <a:lnSpc>
                <a:spcPct val="90000"/>
              </a:lnSpc>
              <a:spcBef>
                <a:spcPts val="750"/>
              </a:spcBef>
              <a:spcAft>
                <a:spcPts val="0"/>
              </a:spcAft>
              <a:buClr>
                <a:srgbClr val="1A244F"/>
              </a:buClr>
              <a:buSzPts val="1200"/>
              <a:buNone/>
              <a:defRPr sz="1200">
                <a:solidFill>
                  <a:srgbClr val="1A244F"/>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26" name="Google Shape;26;p15"/>
          <p:cNvSpPr txBox="1"/>
          <p:nvPr/>
        </p:nvSpPr>
        <p:spPr>
          <a:xfrm>
            <a:off x="2542903" y="781051"/>
            <a:ext cx="1800225" cy="527403"/>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cersation cards">
  <p:cSld name="Concersation cards">
    <p:spTree>
      <p:nvGrpSpPr>
        <p:cNvPr id="27" name="Shape 27"/>
        <p:cNvGrpSpPr/>
        <p:nvPr/>
      </p:nvGrpSpPr>
      <p:grpSpPr>
        <a:xfrm>
          <a:off x="0" y="0"/>
          <a:ext cx="0" cy="0"/>
          <a:chOff x="0" y="0"/>
          <a:chExt cx="0" cy="0"/>
        </a:xfrm>
      </p:grpSpPr>
      <p:pic>
        <p:nvPicPr>
          <p:cNvPr id="28" name="Google Shape;28;p16"/>
          <p:cNvPicPr preferRelativeResize="0"/>
          <p:nvPr/>
        </p:nvPicPr>
        <p:blipFill rotWithShape="1">
          <a:blip r:embed="rId2">
            <a:alphaModFix/>
          </a:blip>
          <a:srcRect b="0" l="0" r="0" t="0"/>
          <a:stretch/>
        </p:blipFill>
        <p:spPr>
          <a:xfrm>
            <a:off x="0" y="106532"/>
            <a:ext cx="6858000" cy="9692935"/>
          </a:xfrm>
          <a:prstGeom prst="rect">
            <a:avLst/>
          </a:prstGeom>
          <a:noFill/>
          <a:ln>
            <a:noFill/>
          </a:ln>
        </p:spPr>
      </p:pic>
      <p:sp>
        <p:nvSpPr>
          <p:cNvPr id="29" name="Google Shape;29;p16"/>
          <p:cNvSpPr txBox="1"/>
          <p:nvPr>
            <p:ph type="ctrTitle"/>
          </p:nvPr>
        </p:nvSpPr>
        <p:spPr>
          <a:xfrm>
            <a:off x="471488" y="1436791"/>
            <a:ext cx="1800225" cy="52740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645EAA"/>
              </a:buClr>
              <a:buSzPts val="1800"/>
              <a:buFont typeface="Calibri"/>
              <a:buNone/>
              <a:defRPr b="1" sz="1800">
                <a:solidFill>
                  <a:srgbClr val="645EA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16"/>
          <p:cNvSpPr txBox="1"/>
          <p:nvPr>
            <p:ph idx="1" type="subTitle"/>
          </p:nvPr>
        </p:nvSpPr>
        <p:spPr>
          <a:xfrm>
            <a:off x="471488" y="1964194"/>
            <a:ext cx="1800226" cy="1148996"/>
          </a:xfrm>
          <a:prstGeom prst="rect">
            <a:avLst/>
          </a:prstGeom>
          <a:noFill/>
          <a:ln>
            <a:noFill/>
          </a:ln>
        </p:spPr>
        <p:txBody>
          <a:bodyPr anchorCtr="0" anchor="t" bIns="45700" lIns="91425" spcFirstLastPara="1" rIns="91425" wrap="square" tIns="45700">
            <a:normAutofit/>
          </a:bodyPr>
          <a:lstStyle>
            <a:lvl1pPr lvl="0" algn="l">
              <a:lnSpc>
                <a:spcPct val="90000"/>
              </a:lnSpc>
              <a:spcBef>
                <a:spcPts val="750"/>
              </a:spcBef>
              <a:spcAft>
                <a:spcPts val="0"/>
              </a:spcAft>
              <a:buClr>
                <a:srgbClr val="1A244F"/>
              </a:buClr>
              <a:buSzPts val="1200"/>
              <a:buNone/>
              <a:defRPr sz="1200">
                <a:solidFill>
                  <a:srgbClr val="1A244F"/>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31" name="Google Shape;31;p16"/>
          <p:cNvSpPr txBox="1"/>
          <p:nvPr/>
        </p:nvSpPr>
        <p:spPr>
          <a:xfrm>
            <a:off x="2542903" y="781051"/>
            <a:ext cx="1800225" cy="527403"/>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inking cards">
  <p:cSld name="Thinking cards">
    <p:spTree>
      <p:nvGrpSpPr>
        <p:cNvPr id="32" name="Shape 32"/>
        <p:cNvGrpSpPr/>
        <p:nvPr/>
      </p:nvGrpSpPr>
      <p:grpSpPr>
        <a:xfrm>
          <a:off x="0" y="0"/>
          <a:ext cx="0" cy="0"/>
          <a:chOff x="0" y="0"/>
          <a:chExt cx="0" cy="0"/>
        </a:xfrm>
      </p:grpSpPr>
      <p:pic>
        <p:nvPicPr>
          <p:cNvPr id="33" name="Google Shape;33;p17"/>
          <p:cNvPicPr preferRelativeResize="0"/>
          <p:nvPr/>
        </p:nvPicPr>
        <p:blipFill rotWithShape="1">
          <a:blip r:embed="rId2">
            <a:alphaModFix/>
          </a:blip>
          <a:srcRect b="0" l="0" r="0" t="0"/>
          <a:stretch/>
        </p:blipFill>
        <p:spPr>
          <a:xfrm>
            <a:off x="0" y="98765"/>
            <a:ext cx="6858000" cy="9692935"/>
          </a:xfrm>
          <a:prstGeom prst="rect">
            <a:avLst/>
          </a:prstGeom>
          <a:noFill/>
          <a:ln>
            <a:noFill/>
          </a:ln>
        </p:spPr>
      </p:pic>
      <p:sp>
        <p:nvSpPr>
          <p:cNvPr id="34" name="Google Shape;34;p17"/>
          <p:cNvSpPr txBox="1"/>
          <p:nvPr>
            <p:ph type="ctrTitle"/>
          </p:nvPr>
        </p:nvSpPr>
        <p:spPr>
          <a:xfrm>
            <a:off x="471488" y="1323477"/>
            <a:ext cx="1800225" cy="52740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63BC46"/>
              </a:buClr>
              <a:buSzPts val="1800"/>
              <a:buFont typeface="Calibri"/>
              <a:buNone/>
              <a:defRPr b="1" sz="1800">
                <a:solidFill>
                  <a:srgbClr val="63BC4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7"/>
          <p:cNvSpPr txBox="1"/>
          <p:nvPr>
            <p:ph idx="1" type="subTitle"/>
          </p:nvPr>
        </p:nvSpPr>
        <p:spPr>
          <a:xfrm>
            <a:off x="471488" y="1850880"/>
            <a:ext cx="1800226" cy="1148996"/>
          </a:xfrm>
          <a:prstGeom prst="rect">
            <a:avLst/>
          </a:prstGeom>
          <a:noFill/>
          <a:ln>
            <a:noFill/>
          </a:ln>
        </p:spPr>
        <p:txBody>
          <a:bodyPr anchorCtr="0" anchor="t" bIns="45700" lIns="91425" spcFirstLastPara="1" rIns="91425" wrap="square" tIns="45700">
            <a:normAutofit/>
          </a:bodyPr>
          <a:lstStyle>
            <a:lvl1pPr lvl="0" algn="l">
              <a:lnSpc>
                <a:spcPct val="90000"/>
              </a:lnSpc>
              <a:spcBef>
                <a:spcPts val="750"/>
              </a:spcBef>
              <a:spcAft>
                <a:spcPts val="0"/>
              </a:spcAft>
              <a:buClr>
                <a:srgbClr val="1A244F"/>
              </a:buClr>
              <a:buSzPts val="1200"/>
              <a:buNone/>
              <a:defRPr sz="1200">
                <a:solidFill>
                  <a:srgbClr val="1A244F"/>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36" name="Google Shape;36;p17"/>
          <p:cNvSpPr txBox="1"/>
          <p:nvPr/>
        </p:nvSpPr>
        <p:spPr>
          <a:xfrm>
            <a:off x="2542903" y="781051"/>
            <a:ext cx="1800225" cy="527403"/>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on cards">
  <p:cSld name="Action cards">
    <p:spTree>
      <p:nvGrpSpPr>
        <p:cNvPr id="37" name="Shape 37"/>
        <p:cNvGrpSpPr/>
        <p:nvPr/>
      </p:nvGrpSpPr>
      <p:grpSpPr>
        <a:xfrm>
          <a:off x="0" y="0"/>
          <a:ext cx="0" cy="0"/>
          <a:chOff x="0" y="0"/>
          <a:chExt cx="0" cy="0"/>
        </a:xfrm>
      </p:grpSpPr>
      <p:pic>
        <p:nvPicPr>
          <p:cNvPr id="38" name="Google Shape;38;p18"/>
          <p:cNvPicPr preferRelativeResize="0"/>
          <p:nvPr/>
        </p:nvPicPr>
        <p:blipFill rotWithShape="1">
          <a:blip r:embed="rId2">
            <a:alphaModFix/>
          </a:blip>
          <a:srcRect b="0" l="0" r="0" t="0"/>
          <a:stretch/>
        </p:blipFill>
        <p:spPr>
          <a:xfrm>
            <a:off x="0" y="106532"/>
            <a:ext cx="6858000" cy="9692935"/>
          </a:xfrm>
          <a:prstGeom prst="rect">
            <a:avLst/>
          </a:prstGeom>
          <a:noFill/>
          <a:ln>
            <a:noFill/>
          </a:ln>
        </p:spPr>
      </p:pic>
      <p:sp>
        <p:nvSpPr>
          <p:cNvPr id="39" name="Google Shape;39;p18"/>
          <p:cNvSpPr txBox="1"/>
          <p:nvPr>
            <p:ph type="ctrTitle"/>
          </p:nvPr>
        </p:nvSpPr>
        <p:spPr>
          <a:xfrm>
            <a:off x="471488" y="1467853"/>
            <a:ext cx="1800225" cy="52740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F29A1F"/>
              </a:buClr>
              <a:buSzPts val="1800"/>
              <a:buFont typeface="Calibri"/>
              <a:buNone/>
              <a:defRPr b="1" sz="1800">
                <a:solidFill>
                  <a:srgbClr val="F29A1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18"/>
          <p:cNvSpPr txBox="1"/>
          <p:nvPr>
            <p:ph idx="1" type="subTitle"/>
          </p:nvPr>
        </p:nvSpPr>
        <p:spPr>
          <a:xfrm>
            <a:off x="471488" y="1995256"/>
            <a:ext cx="1800226" cy="1148996"/>
          </a:xfrm>
          <a:prstGeom prst="rect">
            <a:avLst/>
          </a:prstGeom>
          <a:noFill/>
          <a:ln>
            <a:noFill/>
          </a:ln>
        </p:spPr>
        <p:txBody>
          <a:bodyPr anchorCtr="0" anchor="t" bIns="45700" lIns="91425" spcFirstLastPara="1" rIns="91425" wrap="square" tIns="45700">
            <a:normAutofit/>
          </a:bodyPr>
          <a:lstStyle>
            <a:lvl1pPr lvl="0" algn="l">
              <a:lnSpc>
                <a:spcPct val="90000"/>
              </a:lnSpc>
              <a:spcBef>
                <a:spcPts val="750"/>
              </a:spcBef>
              <a:spcAft>
                <a:spcPts val="0"/>
              </a:spcAft>
              <a:buClr>
                <a:srgbClr val="1A244F"/>
              </a:buClr>
              <a:buSzPts val="1200"/>
              <a:buNone/>
              <a:defRPr sz="1200">
                <a:solidFill>
                  <a:srgbClr val="1A244F"/>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41" name="Google Shape;41;p18"/>
          <p:cNvSpPr txBox="1"/>
          <p:nvPr/>
        </p:nvSpPr>
        <p:spPr>
          <a:xfrm>
            <a:off x="2542903" y="781051"/>
            <a:ext cx="1800225" cy="527403"/>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2"/>
          <p:cNvSpPr txBox="1"/>
          <p:nvPr>
            <p:ph idx="1" type="body"/>
          </p:nvPr>
        </p:nvSpPr>
        <p:spPr>
          <a:xfrm>
            <a:off x="471488" y="2637014"/>
            <a:ext cx="5915025" cy="6285266"/>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8" name="Google Shape;8;p12"/>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2"/>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2"/>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6.png"/><Relationship Id="rId6" Type="http://schemas.openxmlformats.org/officeDocument/2006/relationships/image" Target="../media/image9.png"/><Relationship Id="rId7" Type="http://schemas.openxmlformats.org/officeDocument/2006/relationships/image" Target="../media/image7.jpg"/><Relationship Id="rId8"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pic>
        <p:nvPicPr>
          <p:cNvPr id="46" name="Google Shape;46;p1"/>
          <p:cNvPicPr preferRelativeResize="0"/>
          <p:nvPr/>
        </p:nvPicPr>
        <p:blipFill rotWithShape="1">
          <a:blip r:embed="rId3">
            <a:alphaModFix/>
          </a:blip>
          <a:srcRect b="0" l="0" r="0" t="0"/>
          <a:stretch/>
        </p:blipFill>
        <p:spPr>
          <a:xfrm>
            <a:off x="-7469" y="3589214"/>
            <a:ext cx="6865470" cy="2084473"/>
          </a:xfrm>
          <a:prstGeom prst="rect">
            <a:avLst/>
          </a:prstGeom>
          <a:noFill/>
          <a:ln>
            <a:noFill/>
          </a:ln>
        </p:spPr>
      </p:pic>
      <p:grpSp>
        <p:nvGrpSpPr>
          <p:cNvPr id="47" name="Google Shape;47;p1"/>
          <p:cNvGrpSpPr/>
          <p:nvPr/>
        </p:nvGrpSpPr>
        <p:grpSpPr>
          <a:xfrm>
            <a:off x="0" y="-1362"/>
            <a:ext cx="6865470" cy="4124183"/>
            <a:chOff x="0" y="1314450"/>
            <a:chExt cx="6865470" cy="4226928"/>
          </a:xfrm>
        </p:grpSpPr>
        <p:pic>
          <p:nvPicPr>
            <p:cNvPr id="48" name="Google Shape;48;p1"/>
            <p:cNvPicPr preferRelativeResize="0"/>
            <p:nvPr/>
          </p:nvPicPr>
          <p:blipFill rotWithShape="1">
            <a:blip r:embed="rId4">
              <a:alphaModFix/>
            </a:blip>
            <a:srcRect b="16111" l="0" r="0" t="0"/>
            <a:stretch/>
          </p:blipFill>
          <p:spPr>
            <a:xfrm>
              <a:off x="0" y="1314450"/>
              <a:ext cx="6865470" cy="4226928"/>
            </a:xfrm>
            <a:prstGeom prst="rect">
              <a:avLst/>
            </a:prstGeom>
            <a:noFill/>
            <a:ln>
              <a:noFill/>
            </a:ln>
          </p:spPr>
        </p:pic>
        <p:sp>
          <p:nvSpPr>
            <p:cNvPr id="49" name="Google Shape;49;p1"/>
            <p:cNvSpPr/>
            <p:nvPr/>
          </p:nvSpPr>
          <p:spPr>
            <a:xfrm>
              <a:off x="1238250" y="3467100"/>
              <a:ext cx="2190750" cy="704850"/>
            </a:xfrm>
            <a:prstGeom prst="rect">
              <a:avLst/>
            </a:prstGeom>
            <a:solidFill>
              <a:srgbClr val="1A26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pic>
        <p:nvPicPr>
          <p:cNvPr id="50" name="Google Shape;50;p1"/>
          <p:cNvPicPr preferRelativeResize="0"/>
          <p:nvPr/>
        </p:nvPicPr>
        <p:blipFill rotWithShape="1">
          <a:blip r:embed="rId5">
            <a:alphaModFix/>
          </a:blip>
          <a:srcRect b="0" l="0" r="0" t="0"/>
          <a:stretch/>
        </p:blipFill>
        <p:spPr>
          <a:xfrm>
            <a:off x="2912610" y="4711196"/>
            <a:ext cx="3380829" cy="1264392"/>
          </a:xfrm>
          <a:prstGeom prst="rect">
            <a:avLst/>
          </a:prstGeom>
          <a:noFill/>
          <a:ln>
            <a:noFill/>
          </a:ln>
        </p:spPr>
      </p:pic>
      <p:pic>
        <p:nvPicPr>
          <p:cNvPr id="51" name="Google Shape;51;p1"/>
          <p:cNvPicPr preferRelativeResize="0"/>
          <p:nvPr/>
        </p:nvPicPr>
        <p:blipFill rotWithShape="1">
          <a:blip r:embed="rId6">
            <a:alphaModFix/>
          </a:blip>
          <a:srcRect b="0" l="0" r="19875" t="0"/>
          <a:stretch/>
        </p:blipFill>
        <p:spPr>
          <a:xfrm>
            <a:off x="4603025" y="3742676"/>
            <a:ext cx="2262446" cy="2099163"/>
          </a:xfrm>
          <a:prstGeom prst="rect">
            <a:avLst/>
          </a:prstGeom>
          <a:noFill/>
          <a:ln>
            <a:noFill/>
          </a:ln>
        </p:spPr>
      </p:pic>
      <p:sp>
        <p:nvSpPr>
          <p:cNvPr id="52" name="Google Shape;52;p1"/>
          <p:cNvSpPr/>
          <p:nvPr/>
        </p:nvSpPr>
        <p:spPr>
          <a:xfrm>
            <a:off x="1238251" y="0"/>
            <a:ext cx="2190750" cy="5442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53" name="Google Shape;53;p1"/>
          <p:cNvPicPr preferRelativeResize="0"/>
          <p:nvPr/>
        </p:nvPicPr>
        <p:blipFill rotWithShape="1">
          <a:blip r:embed="rId7">
            <a:alphaModFix/>
          </a:blip>
          <a:srcRect b="0" l="0" r="0" t="0"/>
          <a:stretch/>
        </p:blipFill>
        <p:spPr>
          <a:xfrm>
            <a:off x="1443655" y="70501"/>
            <a:ext cx="1830694" cy="398510"/>
          </a:xfrm>
          <a:prstGeom prst="rect">
            <a:avLst/>
          </a:prstGeom>
          <a:noFill/>
          <a:ln>
            <a:noFill/>
          </a:ln>
        </p:spPr>
      </p:pic>
      <p:sp>
        <p:nvSpPr>
          <p:cNvPr id="54" name="Google Shape;54;p1"/>
          <p:cNvSpPr txBox="1"/>
          <p:nvPr/>
        </p:nvSpPr>
        <p:spPr>
          <a:xfrm>
            <a:off x="1238250" y="2137868"/>
            <a:ext cx="2804400" cy="7956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1" i="0" lang="en-US" sz="2400" u="none" cap="none" strike="noStrike">
                <a:solidFill>
                  <a:srgbClr val="F29A1F"/>
                </a:solidFill>
                <a:latin typeface="Raleway"/>
                <a:ea typeface="Raleway"/>
                <a:cs typeface="Raleway"/>
                <a:sym typeface="Raleway"/>
              </a:rPr>
              <a:t>You are welcomed!</a:t>
            </a:r>
            <a:endParaRPr b="0" i="0" sz="2400" u="none" cap="none" strike="noStrike">
              <a:solidFill>
                <a:srgbClr val="F29A1F"/>
              </a:solidFill>
              <a:latin typeface="Calibri"/>
              <a:ea typeface="Calibri"/>
              <a:cs typeface="Calibri"/>
              <a:sym typeface="Calibri"/>
            </a:endParaRPr>
          </a:p>
        </p:txBody>
      </p:sp>
      <p:sp>
        <p:nvSpPr>
          <p:cNvPr id="55" name="Google Shape;55;p1"/>
          <p:cNvSpPr txBox="1"/>
          <p:nvPr/>
        </p:nvSpPr>
        <p:spPr>
          <a:xfrm>
            <a:off x="361223" y="5779888"/>
            <a:ext cx="6128100" cy="4306800"/>
          </a:xfrm>
          <a:prstGeom prst="rect">
            <a:avLst/>
          </a:prstGeom>
          <a:noFill/>
          <a:ln>
            <a:noFill/>
          </a:ln>
        </p:spPr>
        <p:txBody>
          <a:bodyPr anchorCtr="0" anchor="b" bIns="45700" lIns="91425" spcFirstLastPara="1" rIns="91425" wrap="square" tIns="45700">
            <a:noAutofit/>
          </a:bodyPr>
          <a:lstStyle/>
          <a:p>
            <a:pPr indent="0" lvl="0" marL="133350" marR="0" rtl="0" algn="l">
              <a:spcBef>
                <a:spcPts val="0"/>
              </a:spcBef>
              <a:spcAft>
                <a:spcPts val="0"/>
              </a:spcAft>
              <a:buNone/>
            </a:pPr>
            <a:r>
              <a:rPr b="1" i="0" lang="en-US" sz="1300" u="none" cap="none" strike="noStrike">
                <a:solidFill>
                  <a:srgbClr val="6689BA"/>
                </a:solidFill>
                <a:latin typeface="Raleway"/>
                <a:ea typeface="Raleway"/>
                <a:cs typeface="Raleway"/>
                <a:sym typeface="Raleway"/>
              </a:rPr>
              <a:t>We are excited to introduce you to the “Recognize and Act” board game, </a:t>
            </a:r>
            <a:r>
              <a:rPr b="0" i="0" lang="en-US" sz="1300" u="none" cap="none" strike="noStrike">
                <a:solidFill>
                  <a:srgbClr val="000000"/>
                </a:solidFill>
                <a:latin typeface="Raleway"/>
                <a:ea typeface="Raleway"/>
                <a:cs typeface="Raleway"/>
                <a:sym typeface="Raleway"/>
              </a:rPr>
              <a:t>an innovative, interactive tool designed specifically to address and combat occupational violence within the HORECA sector. This game integrates the principles of experiential learning and constructive methodology to facilitate an understanding of workplace violence, its causes, and effective prevention and management strategies.</a:t>
            </a:r>
            <a:endParaRPr sz="1200"/>
          </a:p>
          <a:p>
            <a:pPr indent="0" lvl="0" marL="133350" marR="0" rtl="0" algn="l">
              <a:spcBef>
                <a:spcPts val="0"/>
              </a:spcBef>
              <a:spcAft>
                <a:spcPts val="0"/>
              </a:spcAft>
              <a:buNone/>
            </a:pPr>
            <a:r>
              <a:t/>
            </a:r>
            <a:endParaRPr b="0" i="0" sz="1300" u="none" cap="none" strike="noStrike">
              <a:solidFill>
                <a:srgbClr val="000000"/>
              </a:solidFill>
              <a:latin typeface="Raleway"/>
              <a:ea typeface="Raleway"/>
              <a:cs typeface="Raleway"/>
              <a:sym typeface="Raleway"/>
            </a:endParaRPr>
          </a:p>
          <a:p>
            <a:pPr indent="0" lvl="0" marL="133350" marR="0" rtl="0" algn="l">
              <a:spcBef>
                <a:spcPts val="0"/>
              </a:spcBef>
              <a:spcAft>
                <a:spcPts val="0"/>
              </a:spcAft>
              <a:buNone/>
            </a:pPr>
            <a:r>
              <a:rPr b="0" i="0" lang="en-US" sz="1300" u="none" cap="none" strike="noStrike">
                <a:solidFill>
                  <a:srgbClr val="000000"/>
                </a:solidFill>
                <a:latin typeface="Raleway"/>
                <a:ea typeface="Raleway"/>
                <a:cs typeface="Raleway"/>
                <a:sym typeface="Raleway"/>
              </a:rPr>
              <a:t>This is an addition of the game </a:t>
            </a:r>
            <a:r>
              <a:rPr b="1" i="0" lang="en-US" sz="1200" u="none" cap="none" strike="noStrike">
                <a:solidFill>
                  <a:srgbClr val="6689BA"/>
                </a:solidFill>
                <a:latin typeface="Raleway"/>
                <a:ea typeface="Raleway"/>
                <a:cs typeface="Raleway"/>
                <a:sym typeface="Raleway"/>
              </a:rPr>
              <a:t>“Recognize and Act” </a:t>
            </a:r>
            <a:r>
              <a:rPr b="0" i="0" lang="en-US" sz="1300" u="none" cap="none" strike="noStrike">
                <a:solidFill>
                  <a:srgbClr val="000000"/>
                </a:solidFill>
                <a:latin typeface="Raleway"/>
                <a:ea typeface="Raleway"/>
                <a:cs typeface="Raleway"/>
                <a:sym typeface="Raleway"/>
              </a:rPr>
              <a:t>-  editable cards to make a game more personalized and targeted. </a:t>
            </a:r>
            <a:endParaRPr sz="1200"/>
          </a:p>
          <a:p>
            <a:pPr indent="0" lvl="0" marL="133350" marR="0" rtl="0" algn="l">
              <a:spcBef>
                <a:spcPts val="0"/>
              </a:spcBef>
              <a:spcAft>
                <a:spcPts val="0"/>
              </a:spcAft>
              <a:buNone/>
            </a:pPr>
            <a:r>
              <a:rPr b="0" i="0" lang="en-US" sz="1300" u="none" cap="none" strike="noStrike">
                <a:solidFill>
                  <a:srgbClr val="000000"/>
                </a:solidFill>
                <a:latin typeface="Raleway"/>
                <a:ea typeface="Raleway"/>
                <a:cs typeface="Raleway"/>
                <a:sym typeface="Raleway"/>
              </a:rPr>
              <a:t>The host of the game invites the players to write their workplace situations and/or their solutions on a blank cards or host of the game can fill the cards in a word document and print out them. </a:t>
            </a:r>
            <a:endParaRPr sz="1200"/>
          </a:p>
          <a:p>
            <a:pPr indent="0" lvl="0" marL="133350" marR="0" rtl="0" algn="l">
              <a:spcBef>
                <a:spcPts val="0"/>
              </a:spcBef>
              <a:spcAft>
                <a:spcPts val="0"/>
              </a:spcAft>
              <a:buNone/>
            </a:pPr>
            <a:r>
              <a:rPr b="0" i="0" lang="en-US" sz="1300" u="none" cap="none" strike="noStrike">
                <a:solidFill>
                  <a:srgbClr val="000000"/>
                </a:solidFill>
                <a:latin typeface="Raleway"/>
                <a:ea typeface="Raleway"/>
                <a:cs typeface="Raleway"/>
                <a:sym typeface="Raleway"/>
              </a:rPr>
              <a:t>After cards are prepared they are mixed together with the printed version of the game, and this addition can be played as a separate game as well.</a:t>
            </a:r>
            <a:endParaRPr b="0" i="0" sz="1300" u="none" cap="none" strike="noStrike">
              <a:solidFill>
                <a:srgbClr val="000000"/>
              </a:solidFill>
              <a:latin typeface="Raleway"/>
              <a:ea typeface="Raleway"/>
              <a:cs typeface="Raleway"/>
              <a:sym typeface="Raleway"/>
            </a:endParaRPr>
          </a:p>
          <a:p>
            <a:pPr indent="0" lvl="0" marL="133350" marR="0" rtl="0" algn="l">
              <a:spcBef>
                <a:spcPts val="0"/>
              </a:spcBef>
              <a:spcAft>
                <a:spcPts val="0"/>
              </a:spcAft>
              <a:buNone/>
            </a:pPr>
            <a:r>
              <a:t/>
            </a:r>
            <a:endParaRPr sz="1200">
              <a:latin typeface="Raleway"/>
              <a:ea typeface="Raleway"/>
              <a:cs typeface="Raleway"/>
              <a:sym typeface="Raleway"/>
            </a:endParaRPr>
          </a:p>
          <a:p>
            <a:pPr indent="0" lvl="0" marL="0" rtl="0" algn="just">
              <a:lnSpc>
                <a:spcPct val="138000"/>
              </a:lnSpc>
              <a:spcBef>
                <a:spcPts val="1200"/>
              </a:spcBef>
              <a:spcAft>
                <a:spcPts val="0"/>
              </a:spcAft>
              <a:buClr>
                <a:schemeClr val="dk1"/>
              </a:buClr>
              <a:buSzPts val="1100"/>
              <a:buFont typeface="Arial"/>
              <a:buNone/>
            </a:pPr>
            <a:r>
              <a:rPr lang="en-US" sz="1000">
                <a:solidFill>
                  <a:schemeClr val="dk1"/>
                </a:solidFill>
                <a:latin typeface="Calibri"/>
                <a:ea typeface="Calibri"/>
                <a:cs typeface="Calibri"/>
                <a:sym typeface="Calibri"/>
              </a:rPr>
              <a:t>    The European Commission's support for the production of this publication does not constitute an endorsement    </a:t>
            </a:r>
            <a:br>
              <a:rPr lang="en-US" sz="1000">
                <a:solidFill>
                  <a:schemeClr val="dk1"/>
                </a:solidFill>
                <a:latin typeface="Calibri"/>
                <a:ea typeface="Calibri"/>
                <a:cs typeface="Calibri"/>
                <a:sym typeface="Calibri"/>
              </a:rPr>
            </a:br>
            <a:r>
              <a:rPr lang="en-US" sz="1000">
                <a:solidFill>
                  <a:schemeClr val="dk1"/>
                </a:solidFill>
                <a:latin typeface="Calibri"/>
                <a:ea typeface="Calibri"/>
                <a:cs typeface="Calibri"/>
                <a:sym typeface="Calibri"/>
              </a:rPr>
              <a:t>    of the contents, which reflect the views only of the authors, and the Commission cannot be held responsible for </a:t>
            </a:r>
            <a:br>
              <a:rPr lang="en-US" sz="1000">
                <a:solidFill>
                  <a:schemeClr val="dk1"/>
                </a:solidFill>
                <a:latin typeface="Calibri"/>
                <a:ea typeface="Calibri"/>
                <a:cs typeface="Calibri"/>
                <a:sym typeface="Calibri"/>
              </a:rPr>
            </a:br>
            <a:r>
              <a:rPr lang="en-US" sz="1000">
                <a:solidFill>
                  <a:schemeClr val="dk1"/>
                </a:solidFill>
                <a:latin typeface="Calibri"/>
                <a:ea typeface="Calibri"/>
                <a:cs typeface="Calibri"/>
                <a:sym typeface="Calibri"/>
              </a:rPr>
              <a:t>    any use which may be made of the information contained therein.</a:t>
            </a:r>
            <a:endParaRPr sz="1000">
              <a:solidFill>
                <a:schemeClr val="dk1"/>
              </a:solidFill>
              <a:latin typeface="Calibri"/>
              <a:ea typeface="Calibri"/>
              <a:cs typeface="Calibri"/>
              <a:sym typeface="Calibri"/>
            </a:endParaRPr>
          </a:p>
          <a:p>
            <a:pPr indent="0" lvl="0" marL="133350" marR="0" rtl="0" algn="l">
              <a:spcBef>
                <a:spcPts val="0"/>
              </a:spcBef>
              <a:spcAft>
                <a:spcPts val="0"/>
              </a:spcAft>
              <a:buNone/>
            </a:pPr>
            <a:r>
              <a:t/>
            </a:r>
            <a:endParaRPr sz="1000">
              <a:latin typeface="Raleway"/>
              <a:ea typeface="Raleway"/>
              <a:cs typeface="Raleway"/>
              <a:sym typeface="Raleway"/>
            </a:endParaRPr>
          </a:p>
          <a:p>
            <a:pPr indent="0" lvl="0" marL="133350" marR="0" rtl="0" algn="l">
              <a:spcBef>
                <a:spcPts val="0"/>
              </a:spcBef>
              <a:spcAft>
                <a:spcPts val="0"/>
              </a:spcAft>
              <a:buNone/>
            </a:pPr>
            <a:r>
              <a:t/>
            </a:r>
            <a:endParaRPr b="0" i="0" sz="1500" u="none" cap="none" strike="noStrike">
              <a:solidFill>
                <a:schemeClr val="dk1"/>
              </a:solidFill>
              <a:latin typeface="Calibri"/>
              <a:ea typeface="Calibri"/>
              <a:cs typeface="Calibri"/>
              <a:sym typeface="Calibri"/>
            </a:endParaRPr>
          </a:p>
        </p:txBody>
      </p:sp>
      <p:pic>
        <p:nvPicPr>
          <p:cNvPr id="56" name="Google Shape;56;p1"/>
          <p:cNvPicPr preferRelativeResize="0"/>
          <p:nvPr/>
        </p:nvPicPr>
        <p:blipFill rotWithShape="1">
          <a:blip r:embed="rId8">
            <a:alphaModFix/>
          </a:blip>
          <a:srcRect b="0" l="0" r="0" t="0"/>
          <a:stretch/>
        </p:blipFill>
        <p:spPr>
          <a:xfrm>
            <a:off x="504447" y="4496561"/>
            <a:ext cx="2469918" cy="90962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0"/>
          <p:cNvSpPr txBox="1"/>
          <p:nvPr>
            <p:ph type="ctrTitle"/>
          </p:nvPr>
        </p:nvSpPr>
        <p:spPr>
          <a:xfrm>
            <a:off x="471488" y="1323475"/>
            <a:ext cx="1800225" cy="52740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F29A1F"/>
              </a:buClr>
              <a:buSzPts val="1800"/>
              <a:buFont typeface="Calibri"/>
              <a:buNone/>
            </a:pPr>
            <a:r>
              <a:rPr lang="en-US"/>
              <a:t>ACTION</a:t>
            </a:r>
            <a:endParaRPr/>
          </a:p>
        </p:txBody>
      </p:sp>
      <p:sp>
        <p:nvSpPr>
          <p:cNvPr id="242" name="Google Shape;242;p10"/>
          <p:cNvSpPr txBox="1"/>
          <p:nvPr>
            <p:ph idx="1" type="subTitle"/>
          </p:nvPr>
        </p:nvSpPr>
        <p:spPr>
          <a:xfrm>
            <a:off x="471488" y="1850878"/>
            <a:ext cx="1800226" cy="114899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1A244F"/>
              </a:buClr>
              <a:buSzPts val="1200"/>
              <a:buNone/>
            </a:pPr>
            <a:r>
              <a:rPr lang="en-US"/>
              <a:t>I will ask for a help to </a:t>
            </a:r>
            <a:r>
              <a:rPr b="0" i="0" lang="en-US">
                <a:solidFill>
                  <a:srgbClr val="374151"/>
                </a:solidFill>
                <a:latin typeface="Arial"/>
                <a:ea typeface="Arial"/>
                <a:cs typeface="Arial"/>
                <a:sym typeface="Arial"/>
              </a:rPr>
              <a:t>manager, security, or other staff.</a:t>
            </a:r>
            <a:endParaRPr/>
          </a:p>
          <a:p>
            <a:pPr indent="0" lvl="0" marL="0" rtl="0" algn="l">
              <a:lnSpc>
                <a:spcPct val="90000"/>
              </a:lnSpc>
              <a:spcBef>
                <a:spcPts val="750"/>
              </a:spcBef>
              <a:spcAft>
                <a:spcPts val="0"/>
              </a:spcAft>
              <a:buClr>
                <a:srgbClr val="1A244F"/>
              </a:buClr>
              <a:buSzPts val="1200"/>
              <a:buNone/>
            </a:pPr>
            <a:r>
              <a:t/>
            </a:r>
            <a:endParaRPr/>
          </a:p>
        </p:txBody>
      </p:sp>
      <p:sp>
        <p:nvSpPr>
          <p:cNvPr id="243" name="Google Shape;243;p10"/>
          <p:cNvSpPr txBox="1"/>
          <p:nvPr/>
        </p:nvSpPr>
        <p:spPr>
          <a:xfrm>
            <a:off x="2528887" y="1323475"/>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29A1F"/>
              </a:buClr>
              <a:buSzPts val="1800"/>
              <a:buFont typeface="Calibri"/>
              <a:buNone/>
            </a:pPr>
            <a:r>
              <a:rPr b="1" i="0" lang="en-US" sz="1800" u="none" cap="none" strike="noStrike">
                <a:solidFill>
                  <a:srgbClr val="F29A1F"/>
                </a:solidFill>
                <a:latin typeface="Calibri"/>
                <a:ea typeface="Calibri"/>
                <a:cs typeface="Calibri"/>
                <a:sym typeface="Calibri"/>
              </a:rPr>
              <a:t>ACTION</a:t>
            </a:r>
            <a:endParaRPr b="1" i="0" sz="1800" u="none" cap="none" strike="noStrike">
              <a:solidFill>
                <a:srgbClr val="F29A1F"/>
              </a:solidFill>
              <a:latin typeface="Calibri"/>
              <a:ea typeface="Calibri"/>
              <a:cs typeface="Calibri"/>
              <a:sym typeface="Calibri"/>
            </a:endParaRPr>
          </a:p>
        </p:txBody>
      </p:sp>
      <p:sp>
        <p:nvSpPr>
          <p:cNvPr id="244" name="Google Shape;244;p10"/>
          <p:cNvSpPr txBox="1"/>
          <p:nvPr/>
        </p:nvSpPr>
        <p:spPr>
          <a:xfrm>
            <a:off x="2528887" y="1850878"/>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374151"/>
              </a:buClr>
              <a:buSzPts val="1200"/>
              <a:buFont typeface="Arial"/>
              <a:buNone/>
            </a:pPr>
            <a:r>
              <a:rPr b="0" i="0" lang="en-US" sz="1200" u="none" cap="none" strike="noStrike">
                <a:solidFill>
                  <a:srgbClr val="374151"/>
                </a:solidFill>
                <a:latin typeface="Arial"/>
                <a:ea typeface="Arial"/>
                <a:cs typeface="Arial"/>
                <a:sym typeface="Arial"/>
              </a:rPr>
              <a:t>I will use neutral facial expressions and body language to avoid escalating the situation.</a:t>
            </a:r>
            <a:endParaRPr b="0" i="0" sz="1200" u="none" cap="none" strike="noStrike">
              <a:solidFill>
                <a:srgbClr val="1A244F"/>
              </a:solidFill>
              <a:latin typeface="Calibri"/>
              <a:ea typeface="Calibri"/>
              <a:cs typeface="Calibri"/>
              <a:sym typeface="Calibri"/>
            </a:endParaRPr>
          </a:p>
          <a:p>
            <a:pPr indent="0" lvl="0" marL="0" marR="0" rtl="0" algn="l">
              <a:lnSpc>
                <a:spcPct val="90000"/>
              </a:lnSpc>
              <a:spcBef>
                <a:spcPts val="750"/>
              </a:spcBef>
              <a:spcAft>
                <a:spcPts val="0"/>
              </a:spcAft>
              <a:buClr>
                <a:srgbClr val="1A244F"/>
              </a:buClr>
              <a:buSzPts val="1200"/>
              <a:buFont typeface="Arial"/>
              <a:buNone/>
            </a:pPr>
            <a:r>
              <a:t/>
            </a:r>
            <a:endParaRPr b="0" i="0" sz="1200" u="none" cap="none" strike="noStrike">
              <a:solidFill>
                <a:srgbClr val="1A244F"/>
              </a:solidFill>
              <a:latin typeface="Calibri"/>
              <a:ea typeface="Calibri"/>
              <a:cs typeface="Calibri"/>
              <a:sym typeface="Calibri"/>
            </a:endParaRPr>
          </a:p>
        </p:txBody>
      </p:sp>
      <p:sp>
        <p:nvSpPr>
          <p:cNvPr id="245" name="Google Shape;245;p10"/>
          <p:cNvSpPr txBox="1"/>
          <p:nvPr/>
        </p:nvSpPr>
        <p:spPr>
          <a:xfrm>
            <a:off x="4650455" y="1323475"/>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29A1F"/>
              </a:buClr>
              <a:buSzPts val="1800"/>
              <a:buFont typeface="Calibri"/>
              <a:buNone/>
            </a:pPr>
            <a:r>
              <a:rPr b="1" i="0" lang="en-US" sz="1800" u="none" cap="none" strike="noStrike">
                <a:solidFill>
                  <a:srgbClr val="F29A1F"/>
                </a:solidFill>
                <a:latin typeface="Calibri"/>
                <a:ea typeface="Calibri"/>
                <a:cs typeface="Calibri"/>
                <a:sym typeface="Calibri"/>
              </a:rPr>
              <a:t>ACTION</a:t>
            </a:r>
            <a:endParaRPr b="1" i="0" sz="1800" u="none" cap="none" strike="noStrike">
              <a:solidFill>
                <a:srgbClr val="F29A1F"/>
              </a:solidFill>
              <a:latin typeface="Calibri"/>
              <a:ea typeface="Calibri"/>
              <a:cs typeface="Calibri"/>
              <a:sym typeface="Calibri"/>
            </a:endParaRPr>
          </a:p>
        </p:txBody>
      </p:sp>
      <p:sp>
        <p:nvSpPr>
          <p:cNvPr id="246" name="Google Shape;246;p10"/>
          <p:cNvSpPr txBox="1"/>
          <p:nvPr/>
        </p:nvSpPr>
        <p:spPr>
          <a:xfrm>
            <a:off x="4650455" y="1850878"/>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I will ask someone to serve this customer</a:t>
            </a:r>
            <a:endParaRPr/>
          </a:p>
          <a:p>
            <a:pPr indent="0" lvl="0" marL="0" marR="0" rtl="0" algn="l">
              <a:lnSpc>
                <a:spcPct val="90000"/>
              </a:lnSpc>
              <a:spcBef>
                <a:spcPts val="750"/>
              </a:spcBef>
              <a:spcAft>
                <a:spcPts val="0"/>
              </a:spcAft>
              <a:buClr>
                <a:srgbClr val="1A244F"/>
              </a:buClr>
              <a:buSzPts val="1200"/>
              <a:buFont typeface="Arial"/>
              <a:buNone/>
            </a:pPr>
            <a:r>
              <a:t/>
            </a:r>
            <a:endParaRPr b="0" i="0" sz="1200" u="none" cap="none" strike="noStrike">
              <a:solidFill>
                <a:srgbClr val="1A244F"/>
              </a:solidFill>
              <a:latin typeface="Calibri"/>
              <a:ea typeface="Calibri"/>
              <a:cs typeface="Calibri"/>
              <a:sym typeface="Calibri"/>
            </a:endParaRPr>
          </a:p>
        </p:txBody>
      </p:sp>
      <p:sp>
        <p:nvSpPr>
          <p:cNvPr id="247" name="Google Shape;247;p10"/>
          <p:cNvSpPr txBox="1"/>
          <p:nvPr/>
        </p:nvSpPr>
        <p:spPr>
          <a:xfrm>
            <a:off x="471488" y="4307306"/>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29A1F"/>
              </a:buClr>
              <a:buSzPts val="1800"/>
              <a:buFont typeface="Calibri"/>
              <a:buNone/>
            </a:pPr>
            <a:r>
              <a:rPr b="1" i="0" lang="en-US" sz="1800" u="none" cap="none" strike="noStrike">
                <a:solidFill>
                  <a:srgbClr val="F29A1F"/>
                </a:solidFill>
                <a:latin typeface="Calibri"/>
                <a:ea typeface="Calibri"/>
                <a:cs typeface="Calibri"/>
                <a:sym typeface="Calibri"/>
              </a:rPr>
              <a:t>ACTION</a:t>
            </a:r>
            <a:endParaRPr b="1" i="0" sz="1800" u="none" cap="none" strike="noStrike">
              <a:solidFill>
                <a:srgbClr val="F29A1F"/>
              </a:solidFill>
              <a:latin typeface="Calibri"/>
              <a:ea typeface="Calibri"/>
              <a:cs typeface="Calibri"/>
              <a:sym typeface="Calibri"/>
            </a:endParaRPr>
          </a:p>
        </p:txBody>
      </p:sp>
      <p:sp>
        <p:nvSpPr>
          <p:cNvPr id="248" name="Google Shape;248;p10"/>
          <p:cNvSpPr txBox="1"/>
          <p:nvPr/>
        </p:nvSpPr>
        <p:spPr>
          <a:xfrm>
            <a:off x="471488" y="4834709"/>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374151"/>
              </a:buClr>
              <a:buSzPts val="1200"/>
              <a:buFont typeface="Arial"/>
              <a:buNone/>
            </a:pPr>
            <a:r>
              <a:rPr b="0" i="0" lang="en-US" sz="1200" u="none" cap="none" strike="noStrike">
                <a:solidFill>
                  <a:srgbClr val="374151"/>
                </a:solidFill>
                <a:latin typeface="Arial"/>
                <a:ea typeface="Arial"/>
                <a:cs typeface="Arial"/>
                <a:sym typeface="Arial"/>
              </a:rPr>
              <a:t>I will non-verbally alert co-workers or security if the situation worsens</a:t>
            </a:r>
            <a:endParaRPr b="0" i="0" sz="1200" u="none" cap="none" strike="noStrike">
              <a:solidFill>
                <a:srgbClr val="1A244F"/>
              </a:solidFill>
              <a:latin typeface="Calibri"/>
              <a:ea typeface="Calibri"/>
              <a:cs typeface="Calibri"/>
              <a:sym typeface="Calibri"/>
            </a:endParaRPr>
          </a:p>
        </p:txBody>
      </p:sp>
      <p:sp>
        <p:nvSpPr>
          <p:cNvPr id="249" name="Google Shape;249;p10"/>
          <p:cNvSpPr txBox="1"/>
          <p:nvPr/>
        </p:nvSpPr>
        <p:spPr>
          <a:xfrm>
            <a:off x="2528887" y="4307306"/>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29A1F"/>
              </a:buClr>
              <a:buSzPts val="1800"/>
              <a:buFont typeface="Calibri"/>
              <a:buNone/>
            </a:pPr>
            <a:r>
              <a:rPr b="1" i="0" lang="en-US" sz="1800" u="none" cap="none" strike="noStrike">
                <a:solidFill>
                  <a:srgbClr val="F29A1F"/>
                </a:solidFill>
                <a:latin typeface="Calibri"/>
                <a:ea typeface="Calibri"/>
                <a:cs typeface="Calibri"/>
                <a:sym typeface="Calibri"/>
              </a:rPr>
              <a:t>ACTION</a:t>
            </a:r>
            <a:endParaRPr b="1" i="0" sz="1800" u="none" cap="none" strike="noStrike">
              <a:solidFill>
                <a:srgbClr val="F29A1F"/>
              </a:solidFill>
              <a:latin typeface="Calibri"/>
              <a:ea typeface="Calibri"/>
              <a:cs typeface="Calibri"/>
              <a:sym typeface="Calibri"/>
            </a:endParaRPr>
          </a:p>
        </p:txBody>
      </p:sp>
      <p:sp>
        <p:nvSpPr>
          <p:cNvPr id="250" name="Google Shape;250;p10"/>
          <p:cNvSpPr txBox="1"/>
          <p:nvPr/>
        </p:nvSpPr>
        <p:spPr>
          <a:xfrm>
            <a:off x="2528887" y="4834709"/>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I will </a:t>
            </a:r>
            <a:r>
              <a:rPr b="0" i="0" lang="en-US" sz="1200" u="none" cap="none" strike="noStrike">
                <a:solidFill>
                  <a:srgbClr val="374151"/>
                </a:solidFill>
                <a:latin typeface="Arial"/>
                <a:ea typeface="Arial"/>
                <a:cs typeface="Arial"/>
                <a:sym typeface="Arial"/>
              </a:rPr>
              <a:t>record details of the event for future reference or official reports</a:t>
            </a:r>
            <a:endParaRPr b="0" i="0" sz="1200" u="none" cap="none" strike="noStrike">
              <a:solidFill>
                <a:srgbClr val="1A244F"/>
              </a:solidFill>
              <a:latin typeface="Calibri"/>
              <a:ea typeface="Calibri"/>
              <a:cs typeface="Calibri"/>
              <a:sym typeface="Calibri"/>
            </a:endParaRPr>
          </a:p>
          <a:p>
            <a:pPr indent="0" lvl="0" marL="0" marR="0" rtl="0" algn="l">
              <a:lnSpc>
                <a:spcPct val="90000"/>
              </a:lnSpc>
              <a:spcBef>
                <a:spcPts val="750"/>
              </a:spcBef>
              <a:spcAft>
                <a:spcPts val="0"/>
              </a:spcAft>
              <a:buClr>
                <a:srgbClr val="1A244F"/>
              </a:buClr>
              <a:buSzPts val="1200"/>
              <a:buFont typeface="Arial"/>
              <a:buNone/>
            </a:pPr>
            <a:r>
              <a:t/>
            </a:r>
            <a:endParaRPr b="0" i="0" sz="1200" u="none" cap="none" strike="noStrike">
              <a:solidFill>
                <a:srgbClr val="1A244F"/>
              </a:solidFill>
              <a:latin typeface="Calibri"/>
              <a:ea typeface="Calibri"/>
              <a:cs typeface="Calibri"/>
              <a:sym typeface="Calibri"/>
            </a:endParaRPr>
          </a:p>
        </p:txBody>
      </p:sp>
      <p:sp>
        <p:nvSpPr>
          <p:cNvPr id="251" name="Google Shape;251;p10"/>
          <p:cNvSpPr txBox="1"/>
          <p:nvPr/>
        </p:nvSpPr>
        <p:spPr>
          <a:xfrm>
            <a:off x="4650455" y="4307306"/>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29A1F"/>
              </a:buClr>
              <a:buSzPts val="1800"/>
              <a:buFont typeface="Calibri"/>
              <a:buNone/>
            </a:pPr>
            <a:r>
              <a:rPr b="1" i="0" lang="en-US" sz="1800" u="none" cap="none" strike="noStrike">
                <a:solidFill>
                  <a:srgbClr val="F29A1F"/>
                </a:solidFill>
                <a:latin typeface="Calibri"/>
                <a:ea typeface="Calibri"/>
                <a:cs typeface="Calibri"/>
                <a:sym typeface="Calibri"/>
              </a:rPr>
              <a:t>ACTION</a:t>
            </a:r>
            <a:endParaRPr b="1" i="0" sz="1800" u="none" cap="none" strike="noStrike">
              <a:solidFill>
                <a:srgbClr val="F29A1F"/>
              </a:solidFill>
              <a:latin typeface="Calibri"/>
              <a:ea typeface="Calibri"/>
              <a:cs typeface="Calibri"/>
              <a:sym typeface="Calibri"/>
            </a:endParaRPr>
          </a:p>
        </p:txBody>
      </p:sp>
      <p:sp>
        <p:nvSpPr>
          <p:cNvPr id="252" name="Google Shape;252;p10"/>
          <p:cNvSpPr txBox="1"/>
          <p:nvPr/>
        </p:nvSpPr>
        <p:spPr>
          <a:xfrm>
            <a:off x="4650455" y="4834709"/>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I will f</a:t>
            </a:r>
            <a:r>
              <a:rPr b="0" i="0" lang="en-US" sz="1200" u="none" cap="none" strike="noStrike">
                <a:solidFill>
                  <a:srgbClr val="374151"/>
                </a:solidFill>
                <a:latin typeface="Arial"/>
                <a:ea typeface="Arial"/>
                <a:cs typeface="Arial"/>
                <a:sym typeface="Arial"/>
              </a:rPr>
              <a:t>ollow our guidelines for handling such incidents.</a:t>
            </a:r>
            <a:endParaRPr b="0" i="0" sz="1200" u="none" cap="none" strike="noStrike">
              <a:solidFill>
                <a:srgbClr val="1A244F"/>
              </a:solidFill>
              <a:latin typeface="Calibri"/>
              <a:ea typeface="Calibri"/>
              <a:cs typeface="Calibri"/>
              <a:sym typeface="Calibri"/>
            </a:endParaRPr>
          </a:p>
          <a:p>
            <a:pPr indent="0" lvl="0" marL="0" marR="0" rtl="0" algn="l">
              <a:lnSpc>
                <a:spcPct val="90000"/>
              </a:lnSpc>
              <a:spcBef>
                <a:spcPts val="750"/>
              </a:spcBef>
              <a:spcAft>
                <a:spcPts val="0"/>
              </a:spcAft>
              <a:buClr>
                <a:srgbClr val="1A244F"/>
              </a:buClr>
              <a:buSzPts val="1200"/>
              <a:buFont typeface="Arial"/>
              <a:buNone/>
            </a:pPr>
            <a:r>
              <a:t/>
            </a:r>
            <a:endParaRPr b="0" i="0" sz="1200" u="none" cap="none" strike="noStrike">
              <a:solidFill>
                <a:srgbClr val="1A244F"/>
              </a:solidFill>
              <a:latin typeface="Calibri"/>
              <a:ea typeface="Calibri"/>
              <a:cs typeface="Calibri"/>
              <a:sym typeface="Calibri"/>
            </a:endParaRPr>
          </a:p>
        </p:txBody>
      </p:sp>
      <p:sp>
        <p:nvSpPr>
          <p:cNvPr id="253" name="Google Shape;253;p10"/>
          <p:cNvSpPr txBox="1"/>
          <p:nvPr/>
        </p:nvSpPr>
        <p:spPr>
          <a:xfrm>
            <a:off x="471488" y="7291137"/>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29A1F"/>
              </a:buClr>
              <a:buSzPts val="1800"/>
              <a:buFont typeface="Calibri"/>
              <a:buNone/>
            </a:pPr>
            <a:r>
              <a:rPr b="1" i="0" lang="en-US" sz="1800" u="none" cap="none" strike="noStrike">
                <a:solidFill>
                  <a:srgbClr val="F29A1F"/>
                </a:solidFill>
                <a:latin typeface="Calibri"/>
                <a:ea typeface="Calibri"/>
                <a:cs typeface="Calibri"/>
                <a:sym typeface="Calibri"/>
              </a:rPr>
              <a:t>ACTION</a:t>
            </a:r>
            <a:endParaRPr b="1" i="0" sz="1800" u="none" cap="none" strike="noStrike">
              <a:solidFill>
                <a:srgbClr val="F29A1F"/>
              </a:solidFill>
              <a:latin typeface="Calibri"/>
              <a:ea typeface="Calibri"/>
              <a:cs typeface="Calibri"/>
              <a:sym typeface="Calibri"/>
            </a:endParaRPr>
          </a:p>
        </p:txBody>
      </p:sp>
      <p:sp>
        <p:nvSpPr>
          <p:cNvPr id="254" name="Google Shape;254;p10"/>
          <p:cNvSpPr txBox="1"/>
          <p:nvPr/>
        </p:nvSpPr>
        <p:spPr>
          <a:xfrm>
            <a:off x="471488" y="7818540"/>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action strategy</a:t>
            </a:r>
            <a:endParaRPr/>
          </a:p>
          <a:p>
            <a:pPr indent="0" lvl="0" marL="0" marR="0" rtl="0" algn="l">
              <a:lnSpc>
                <a:spcPct val="90000"/>
              </a:lnSpc>
              <a:spcBef>
                <a:spcPts val="750"/>
              </a:spcBef>
              <a:spcAft>
                <a:spcPts val="0"/>
              </a:spcAft>
              <a:buClr>
                <a:srgbClr val="1A244F"/>
              </a:buClr>
              <a:buSzPts val="1200"/>
              <a:buFont typeface="Arial"/>
              <a:buNone/>
            </a:pPr>
            <a:r>
              <a:t/>
            </a:r>
            <a:endParaRPr b="0" i="0" sz="1200" u="none" cap="none" strike="noStrike">
              <a:solidFill>
                <a:srgbClr val="1A244F"/>
              </a:solidFill>
              <a:latin typeface="Calibri"/>
              <a:ea typeface="Calibri"/>
              <a:cs typeface="Calibri"/>
              <a:sym typeface="Calibri"/>
            </a:endParaRPr>
          </a:p>
        </p:txBody>
      </p:sp>
      <p:sp>
        <p:nvSpPr>
          <p:cNvPr id="255" name="Google Shape;255;p10"/>
          <p:cNvSpPr txBox="1"/>
          <p:nvPr/>
        </p:nvSpPr>
        <p:spPr>
          <a:xfrm>
            <a:off x="2528887" y="7291137"/>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29A1F"/>
              </a:buClr>
              <a:buSzPts val="1800"/>
              <a:buFont typeface="Calibri"/>
              <a:buNone/>
            </a:pPr>
            <a:r>
              <a:rPr b="1" i="0" lang="en-US" sz="1800" u="none" cap="none" strike="noStrike">
                <a:solidFill>
                  <a:srgbClr val="F29A1F"/>
                </a:solidFill>
                <a:latin typeface="Calibri"/>
                <a:ea typeface="Calibri"/>
                <a:cs typeface="Calibri"/>
                <a:sym typeface="Calibri"/>
              </a:rPr>
              <a:t>ACTION</a:t>
            </a:r>
            <a:endParaRPr b="1" i="0" sz="1800" u="none" cap="none" strike="noStrike">
              <a:solidFill>
                <a:srgbClr val="F29A1F"/>
              </a:solidFill>
              <a:latin typeface="Calibri"/>
              <a:ea typeface="Calibri"/>
              <a:cs typeface="Calibri"/>
              <a:sym typeface="Calibri"/>
            </a:endParaRPr>
          </a:p>
        </p:txBody>
      </p:sp>
      <p:sp>
        <p:nvSpPr>
          <p:cNvPr id="256" name="Google Shape;256;p10"/>
          <p:cNvSpPr txBox="1"/>
          <p:nvPr/>
        </p:nvSpPr>
        <p:spPr>
          <a:xfrm>
            <a:off x="2528887" y="7818540"/>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action strategy</a:t>
            </a:r>
            <a:endParaRPr/>
          </a:p>
          <a:p>
            <a:pPr indent="0" lvl="0" marL="0" marR="0" rtl="0" algn="l">
              <a:lnSpc>
                <a:spcPct val="90000"/>
              </a:lnSpc>
              <a:spcBef>
                <a:spcPts val="750"/>
              </a:spcBef>
              <a:spcAft>
                <a:spcPts val="0"/>
              </a:spcAft>
              <a:buClr>
                <a:srgbClr val="1A244F"/>
              </a:buClr>
              <a:buSzPts val="1200"/>
              <a:buFont typeface="Arial"/>
              <a:buNone/>
            </a:pPr>
            <a:r>
              <a:t/>
            </a:r>
            <a:endParaRPr b="0" i="0" sz="1200" u="none" cap="none" strike="noStrike">
              <a:solidFill>
                <a:srgbClr val="1A244F"/>
              </a:solidFill>
              <a:latin typeface="Calibri"/>
              <a:ea typeface="Calibri"/>
              <a:cs typeface="Calibri"/>
              <a:sym typeface="Calibri"/>
            </a:endParaRPr>
          </a:p>
        </p:txBody>
      </p:sp>
      <p:sp>
        <p:nvSpPr>
          <p:cNvPr id="257" name="Google Shape;257;p10"/>
          <p:cNvSpPr txBox="1"/>
          <p:nvPr/>
        </p:nvSpPr>
        <p:spPr>
          <a:xfrm>
            <a:off x="4650455" y="7291137"/>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29A1F"/>
              </a:buClr>
              <a:buSzPts val="1800"/>
              <a:buFont typeface="Calibri"/>
              <a:buNone/>
            </a:pPr>
            <a:r>
              <a:rPr b="1" i="0" lang="en-US" sz="1800" u="none" cap="none" strike="noStrike">
                <a:solidFill>
                  <a:srgbClr val="F29A1F"/>
                </a:solidFill>
                <a:latin typeface="Calibri"/>
                <a:ea typeface="Calibri"/>
                <a:cs typeface="Calibri"/>
                <a:sym typeface="Calibri"/>
              </a:rPr>
              <a:t>ACTION</a:t>
            </a:r>
            <a:endParaRPr b="1" i="0" sz="1800" u="none" cap="none" strike="noStrike">
              <a:solidFill>
                <a:srgbClr val="F29A1F"/>
              </a:solidFill>
              <a:latin typeface="Calibri"/>
              <a:ea typeface="Calibri"/>
              <a:cs typeface="Calibri"/>
              <a:sym typeface="Calibri"/>
            </a:endParaRPr>
          </a:p>
        </p:txBody>
      </p:sp>
      <p:sp>
        <p:nvSpPr>
          <p:cNvPr id="258" name="Google Shape;258;p10"/>
          <p:cNvSpPr txBox="1"/>
          <p:nvPr/>
        </p:nvSpPr>
        <p:spPr>
          <a:xfrm>
            <a:off x="4650455" y="7818540"/>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action strategy</a:t>
            </a:r>
            <a:endParaRPr/>
          </a:p>
          <a:p>
            <a:pPr indent="0" lvl="0" marL="0" marR="0" rtl="0" algn="l">
              <a:lnSpc>
                <a:spcPct val="90000"/>
              </a:lnSpc>
              <a:spcBef>
                <a:spcPts val="750"/>
              </a:spcBef>
              <a:spcAft>
                <a:spcPts val="0"/>
              </a:spcAft>
              <a:buClr>
                <a:srgbClr val="1A244F"/>
              </a:buClr>
              <a:buSzPts val="1200"/>
              <a:buFont typeface="Arial"/>
              <a:buNone/>
            </a:pPr>
            <a:r>
              <a:t/>
            </a:r>
            <a:endParaRPr b="0" i="0" sz="1200" u="none" cap="none" strike="noStrike">
              <a:solidFill>
                <a:srgbClr val="1A244F"/>
              </a:solidFill>
              <a:latin typeface="Calibri"/>
              <a:ea typeface="Calibri"/>
              <a:cs typeface="Calibri"/>
              <a:sym typeface="Calibri"/>
            </a:endParaRPr>
          </a:p>
        </p:txBody>
      </p:sp>
      <p:sp>
        <p:nvSpPr>
          <p:cNvPr id="259" name="Google Shape;259;p10"/>
          <p:cNvSpPr txBox="1"/>
          <p:nvPr/>
        </p:nvSpPr>
        <p:spPr>
          <a:xfrm>
            <a:off x="457199" y="97722"/>
            <a:ext cx="914400" cy="315392"/>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EXAMPLES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1"/>
          <p:cNvSpPr txBox="1"/>
          <p:nvPr>
            <p:ph type="ctrTitle"/>
          </p:nvPr>
        </p:nvSpPr>
        <p:spPr>
          <a:xfrm>
            <a:off x="471488" y="1323475"/>
            <a:ext cx="1800225" cy="52740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F29A1F"/>
              </a:buClr>
              <a:buSzPts val="1800"/>
              <a:buFont typeface="Calibri"/>
              <a:buNone/>
            </a:pPr>
            <a:r>
              <a:rPr lang="en-US"/>
              <a:t>ACTION</a:t>
            </a:r>
            <a:endParaRPr/>
          </a:p>
        </p:txBody>
      </p:sp>
      <p:sp>
        <p:nvSpPr>
          <p:cNvPr id="265" name="Google Shape;265;p11"/>
          <p:cNvSpPr txBox="1"/>
          <p:nvPr>
            <p:ph idx="1" type="subTitle"/>
          </p:nvPr>
        </p:nvSpPr>
        <p:spPr>
          <a:xfrm>
            <a:off x="471488" y="1850878"/>
            <a:ext cx="1800226" cy="114899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1A244F"/>
              </a:buClr>
              <a:buSzPts val="1200"/>
              <a:buNone/>
            </a:pPr>
            <a:r>
              <a:t/>
            </a:r>
            <a:endParaRPr/>
          </a:p>
        </p:txBody>
      </p:sp>
      <p:sp>
        <p:nvSpPr>
          <p:cNvPr id="266" name="Google Shape;266;p11"/>
          <p:cNvSpPr txBox="1"/>
          <p:nvPr/>
        </p:nvSpPr>
        <p:spPr>
          <a:xfrm>
            <a:off x="2528887" y="1323475"/>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29A1F"/>
              </a:buClr>
              <a:buSzPts val="1800"/>
              <a:buFont typeface="Calibri"/>
              <a:buNone/>
            </a:pPr>
            <a:r>
              <a:rPr b="1" i="0" lang="en-US" sz="1800" u="none" cap="none" strike="noStrike">
                <a:solidFill>
                  <a:srgbClr val="F29A1F"/>
                </a:solidFill>
                <a:latin typeface="Calibri"/>
                <a:ea typeface="Calibri"/>
                <a:cs typeface="Calibri"/>
                <a:sym typeface="Calibri"/>
              </a:rPr>
              <a:t>ACTION</a:t>
            </a:r>
            <a:endParaRPr b="1" i="0" sz="1800" u="none" cap="none" strike="noStrike">
              <a:solidFill>
                <a:srgbClr val="F29A1F"/>
              </a:solidFill>
              <a:latin typeface="Calibri"/>
              <a:ea typeface="Calibri"/>
              <a:cs typeface="Calibri"/>
              <a:sym typeface="Calibri"/>
            </a:endParaRPr>
          </a:p>
        </p:txBody>
      </p:sp>
      <p:sp>
        <p:nvSpPr>
          <p:cNvPr id="267" name="Google Shape;267;p11"/>
          <p:cNvSpPr txBox="1"/>
          <p:nvPr/>
        </p:nvSpPr>
        <p:spPr>
          <a:xfrm>
            <a:off x="2528887" y="1850878"/>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action strategy</a:t>
            </a:r>
            <a:endParaRPr/>
          </a:p>
          <a:p>
            <a:pPr indent="0" lvl="0" marL="0" marR="0" rtl="0" algn="l">
              <a:lnSpc>
                <a:spcPct val="90000"/>
              </a:lnSpc>
              <a:spcBef>
                <a:spcPts val="750"/>
              </a:spcBef>
              <a:spcAft>
                <a:spcPts val="0"/>
              </a:spcAft>
              <a:buClr>
                <a:srgbClr val="1A244F"/>
              </a:buClr>
              <a:buSzPts val="1200"/>
              <a:buFont typeface="Arial"/>
              <a:buNone/>
            </a:pPr>
            <a:r>
              <a:t/>
            </a:r>
            <a:endParaRPr b="0" i="0" sz="1200" u="none" cap="none" strike="noStrike">
              <a:solidFill>
                <a:srgbClr val="1A244F"/>
              </a:solidFill>
              <a:latin typeface="Calibri"/>
              <a:ea typeface="Calibri"/>
              <a:cs typeface="Calibri"/>
              <a:sym typeface="Calibri"/>
            </a:endParaRPr>
          </a:p>
        </p:txBody>
      </p:sp>
      <p:sp>
        <p:nvSpPr>
          <p:cNvPr id="268" name="Google Shape;268;p11"/>
          <p:cNvSpPr txBox="1"/>
          <p:nvPr/>
        </p:nvSpPr>
        <p:spPr>
          <a:xfrm>
            <a:off x="4650455" y="1323475"/>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29A1F"/>
              </a:buClr>
              <a:buSzPts val="1800"/>
              <a:buFont typeface="Calibri"/>
              <a:buNone/>
            </a:pPr>
            <a:r>
              <a:rPr b="1" i="0" lang="en-US" sz="1800" u="none" cap="none" strike="noStrike">
                <a:solidFill>
                  <a:srgbClr val="F29A1F"/>
                </a:solidFill>
                <a:latin typeface="Calibri"/>
                <a:ea typeface="Calibri"/>
                <a:cs typeface="Calibri"/>
                <a:sym typeface="Calibri"/>
              </a:rPr>
              <a:t>ACTION</a:t>
            </a:r>
            <a:endParaRPr b="1" i="0" sz="1800" u="none" cap="none" strike="noStrike">
              <a:solidFill>
                <a:srgbClr val="F29A1F"/>
              </a:solidFill>
              <a:latin typeface="Calibri"/>
              <a:ea typeface="Calibri"/>
              <a:cs typeface="Calibri"/>
              <a:sym typeface="Calibri"/>
            </a:endParaRPr>
          </a:p>
        </p:txBody>
      </p:sp>
      <p:sp>
        <p:nvSpPr>
          <p:cNvPr id="269" name="Google Shape;269;p11"/>
          <p:cNvSpPr txBox="1"/>
          <p:nvPr/>
        </p:nvSpPr>
        <p:spPr>
          <a:xfrm>
            <a:off x="4650455" y="1850878"/>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action strategy</a:t>
            </a:r>
            <a:endParaRPr/>
          </a:p>
          <a:p>
            <a:pPr indent="0" lvl="0" marL="0" marR="0" rtl="0" algn="l">
              <a:lnSpc>
                <a:spcPct val="90000"/>
              </a:lnSpc>
              <a:spcBef>
                <a:spcPts val="750"/>
              </a:spcBef>
              <a:spcAft>
                <a:spcPts val="0"/>
              </a:spcAft>
              <a:buClr>
                <a:srgbClr val="1A244F"/>
              </a:buClr>
              <a:buSzPts val="1200"/>
              <a:buFont typeface="Arial"/>
              <a:buNone/>
            </a:pPr>
            <a:r>
              <a:t/>
            </a:r>
            <a:endParaRPr b="0" i="0" sz="1200" u="none" cap="none" strike="noStrike">
              <a:solidFill>
                <a:srgbClr val="1A244F"/>
              </a:solidFill>
              <a:latin typeface="Calibri"/>
              <a:ea typeface="Calibri"/>
              <a:cs typeface="Calibri"/>
              <a:sym typeface="Calibri"/>
            </a:endParaRPr>
          </a:p>
        </p:txBody>
      </p:sp>
      <p:sp>
        <p:nvSpPr>
          <p:cNvPr id="270" name="Google Shape;270;p11"/>
          <p:cNvSpPr txBox="1"/>
          <p:nvPr/>
        </p:nvSpPr>
        <p:spPr>
          <a:xfrm>
            <a:off x="471488" y="4307306"/>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29A1F"/>
              </a:buClr>
              <a:buSzPts val="1800"/>
              <a:buFont typeface="Calibri"/>
              <a:buNone/>
            </a:pPr>
            <a:r>
              <a:rPr b="1" i="0" lang="en-US" sz="1800" u="none" cap="none" strike="noStrike">
                <a:solidFill>
                  <a:srgbClr val="F29A1F"/>
                </a:solidFill>
                <a:latin typeface="Calibri"/>
                <a:ea typeface="Calibri"/>
                <a:cs typeface="Calibri"/>
                <a:sym typeface="Calibri"/>
              </a:rPr>
              <a:t>ACTION</a:t>
            </a:r>
            <a:endParaRPr b="1" i="0" sz="1800" u="none" cap="none" strike="noStrike">
              <a:solidFill>
                <a:srgbClr val="F29A1F"/>
              </a:solidFill>
              <a:latin typeface="Calibri"/>
              <a:ea typeface="Calibri"/>
              <a:cs typeface="Calibri"/>
              <a:sym typeface="Calibri"/>
            </a:endParaRPr>
          </a:p>
        </p:txBody>
      </p:sp>
      <p:sp>
        <p:nvSpPr>
          <p:cNvPr id="271" name="Google Shape;271;p11"/>
          <p:cNvSpPr txBox="1"/>
          <p:nvPr/>
        </p:nvSpPr>
        <p:spPr>
          <a:xfrm>
            <a:off x="471488" y="4834709"/>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action strategy</a:t>
            </a:r>
            <a:endParaRPr/>
          </a:p>
          <a:p>
            <a:pPr indent="0" lvl="0" marL="0" marR="0" rtl="0" algn="l">
              <a:lnSpc>
                <a:spcPct val="90000"/>
              </a:lnSpc>
              <a:spcBef>
                <a:spcPts val="750"/>
              </a:spcBef>
              <a:spcAft>
                <a:spcPts val="0"/>
              </a:spcAft>
              <a:buClr>
                <a:srgbClr val="1A244F"/>
              </a:buClr>
              <a:buSzPts val="1200"/>
              <a:buFont typeface="Arial"/>
              <a:buNone/>
            </a:pPr>
            <a:r>
              <a:t/>
            </a:r>
            <a:endParaRPr b="0" i="0" sz="1200" u="none" cap="none" strike="noStrike">
              <a:solidFill>
                <a:srgbClr val="1A244F"/>
              </a:solidFill>
              <a:latin typeface="Calibri"/>
              <a:ea typeface="Calibri"/>
              <a:cs typeface="Calibri"/>
              <a:sym typeface="Calibri"/>
            </a:endParaRPr>
          </a:p>
        </p:txBody>
      </p:sp>
      <p:sp>
        <p:nvSpPr>
          <p:cNvPr id="272" name="Google Shape;272;p11"/>
          <p:cNvSpPr txBox="1"/>
          <p:nvPr/>
        </p:nvSpPr>
        <p:spPr>
          <a:xfrm>
            <a:off x="2528887" y="4307306"/>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29A1F"/>
              </a:buClr>
              <a:buSzPts val="1800"/>
              <a:buFont typeface="Calibri"/>
              <a:buNone/>
            </a:pPr>
            <a:r>
              <a:rPr b="1" i="0" lang="en-US" sz="1800" u="none" cap="none" strike="noStrike">
                <a:solidFill>
                  <a:srgbClr val="F29A1F"/>
                </a:solidFill>
                <a:latin typeface="Calibri"/>
                <a:ea typeface="Calibri"/>
                <a:cs typeface="Calibri"/>
                <a:sym typeface="Calibri"/>
              </a:rPr>
              <a:t>ACTION</a:t>
            </a:r>
            <a:endParaRPr b="1" i="0" sz="1800" u="none" cap="none" strike="noStrike">
              <a:solidFill>
                <a:srgbClr val="F29A1F"/>
              </a:solidFill>
              <a:latin typeface="Calibri"/>
              <a:ea typeface="Calibri"/>
              <a:cs typeface="Calibri"/>
              <a:sym typeface="Calibri"/>
            </a:endParaRPr>
          </a:p>
        </p:txBody>
      </p:sp>
      <p:sp>
        <p:nvSpPr>
          <p:cNvPr id="273" name="Google Shape;273;p11"/>
          <p:cNvSpPr txBox="1"/>
          <p:nvPr/>
        </p:nvSpPr>
        <p:spPr>
          <a:xfrm>
            <a:off x="2528887" y="4834709"/>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action strategy</a:t>
            </a:r>
            <a:endParaRPr/>
          </a:p>
          <a:p>
            <a:pPr indent="0" lvl="0" marL="0" marR="0" rtl="0" algn="l">
              <a:lnSpc>
                <a:spcPct val="90000"/>
              </a:lnSpc>
              <a:spcBef>
                <a:spcPts val="750"/>
              </a:spcBef>
              <a:spcAft>
                <a:spcPts val="0"/>
              </a:spcAft>
              <a:buClr>
                <a:srgbClr val="1A244F"/>
              </a:buClr>
              <a:buSzPts val="1200"/>
              <a:buFont typeface="Arial"/>
              <a:buNone/>
            </a:pPr>
            <a:r>
              <a:t/>
            </a:r>
            <a:endParaRPr b="0" i="0" sz="1200" u="none" cap="none" strike="noStrike">
              <a:solidFill>
                <a:srgbClr val="1A244F"/>
              </a:solidFill>
              <a:latin typeface="Calibri"/>
              <a:ea typeface="Calibri"/>
              <a:cs typeface="Calibri"/>
              <a:sym typeface="Calibri"/>
            </a:endParaRPr>
          </a:p>
        </p:txBody>
      </p:sp>
      <p:sp>
        <p:nvSpPr>
          <p:cNvPr id="274" name="Google Shape;274;p11"/>
          <p:cNvSpPr txBox="1"/>
          <p:nvPr/>
        </p:nvSpPr>
        <p:spPr>
          <a:xfrm>
            <a:off x="4650455" y="4307306"/>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29A1F"/>
              </a:buClr>
              <a:buSzPts val="1800"/>
              <a:buFont typeface="Calibri"/>
              <a:buNone/>
            </a:pPr>
            <a:r>
              <a:rPr b="1" i="0" lang="en-US" sz="1800" u="none" cap="none" strike="noStrike">
                <a:solidFill>
                  <a:srgbClr val="F29A1F"/>
                </a:solidFill>
                <a:latin typeface="Calibri"/>
                <a:ea typeface="Calibri"/>
                <a:cs typeface="Calibri"/>
                <a:sym typeface="Calibri"/>
              </a:rPr>
              <a:t>ACTION</a:t>
            </a:r>
            <a:endParaRPr b="1" i="0" sz="1800" u="none" cap="none" strike="noStrike">
              <a:solidFill>
                <a:srgbClr val="F29A1F"/>
              </a:solidFill>
              <a:latin typeface="Calibri"/>
              <a:ea typeface="Calibri"/>
              <a:cs typeface="Calibri"/>
              <a:sym typeface="Calibri"/>
            </a:endParaRPr>
          </a:p>
        </p:txBody>
      </p:sp>
      <p:sp>
        <p:nvSpPr>
          <p:cNvPr id="275" name="Google Shape;275;p11"/>
          <p:cNvSpPr txBox="1"/>
          <p:nvPr/>
        </p:nvSpPr>
        <p:spPr>
          <a:xfrm>
            <a:off x="4650455" y="4834709"/>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action strategy</a:t>
            </a:r>
            <a:endParaRPr/>
          </a:p>
          <a:p>
            <a:pPr indent="0" lvl="0" marL="0" marR="0" rtl="0" algn="l">
              <a:lnSpc>
                <a:spcPct val="90000"/>
              </a:lnSpc>
              <a:spcBef>
                <a:spcPts val="750"/>
              </a:spcBef>
              <a:spcAft>
                <a:spcPts val="0"/>
              </a:spcAft>
              <a:buClr>
                <a:srgbClr val="1A244F"/>
              </a:buClr>
              <a:buSzPts val="1200"/>
              <a:buFont typeface="Arial"/>
              <a:buNone/>
            </a:pPr>
            <a:r>
              <a:t/>
            </a:r>
            <a:endParaRPr b="0" i="0" sz="1200" u="none" cap="none" strike="noStrike">
              <a:solidFill>
                <a:srgbClr val="1A244F"/>
              </a:solidFill>
              <a:latin typeface="Calibri"/>
              <a:ea typeface="Calibri"/>
              <a:cs typeface="Calibri"/>
              <a:sym typeface="Calibri"/>
            </a:endParaRPr>
          </a:p>
        </p:txBody>
      </p:sp>
      <p:sp>
        <p:nvSpPr>
          <p:cNvPr id="276" name="Google Shape;276;p11"/>
          <p:cNvSpPr txBox="1"/>
          <p:nvPr/>
        </p:nvSpPr>
        <p:spPr>
          <a:xfrm>
            <a:off x="471488" y="7291137"/>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29A1F"/>
              </a:buClr>
              <a:buSzPts val="1800"/>
              <a:buFont typeface="Calibri"/>
              <a:buNone/>
            </a:pPr>
            <a:r>
              <a:rPr b="1" i="0" lang="en-US" sz="1800" u="none" cap="none" strike="noStrike">
                <a:solidFill>
                  <a:srgbClr val="F29A1F"/>
                </a:solidFill>
                <a:latin typeface="Calibri"/>
                <a:ea typeface="Calibri"/>
                <a:cs typeface="Calibri"/>
                <a:sym typeface="Calibri"/>
              </a:rPr>
              <a:t>ACTION</a:t>
            </a:r>
            <a:endParaRPr b="1" i="0" sz="1800" u="none" cap="none" strike="noStrike">
              <a:solidFill>
                <a:srgbClr val="F29A1F"/>
              </a:solidFill>
              <a:latin typeface="Calibri"/>
              <a:ea typeface="Calibri"/>
              <a:cs typeface="Calibri"/>
              <a:sym typeface="Calibri"/>
            </a:endParaRPr>
          </a:p>
        </p:txBody>
      </p:sp>
      <p:sp>
        <p:nvSpPr>
          <p:cNvPr id="277" name="Google Shape;277;p11"/>
          <p:cNvSpPr txBox="1"/>
          <p:nvPr/>
        </p:nvSpPr>
        <p:spPr>
          <a:xfrm>
            <a:off x="471488" y="7818540"/>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action strategy</a:t>
            </a:r>
            <a:endParaRPr/>
          </a:p>
          <a:p>
            <a:pPr indent="0" lvl="0" marL="0" marR="0" rtl="0" algn="l">
              <a:lnSpc>
                <a:spcPct val="90000"/>
              </a:lnSpc>
              <a:spcBef>
                <a:spcPts val="750"/>
              </a:spcBef>
              <a:spcAft>
                <a:spcPts val="0"/>
              </a:spcAft>
              <a:buClr>
                <a:srgbClr val="1A244F"/>
              </a:buClr>
              <a:buSzPts val="1200"/>
              <a:buFont typeface="Arial"/>
              <a:buNone/>
            </a:pPr>
            <a:r>
              <a:t/>
            </a:r>
            <a:endParaRPr b="0" i="0" sz="1200" u="none" cap="none" strike="noStrike">
              <a:solidFill>
                <a:srgbClr val="1A244F"/>
              </a:solidFill>
              <a:latin typeface="Calibri"/>
              <a:ea typeface="Calibri"/>
              <a:cs typeface="Calibri"/>
              <a:sym typeface="Calibri"/>
            </a:endParaRPr>
          </a:p>
        </p:txBody>
      </p:sp>
      <p:sp>
        <p:nvSpPr>
          <p:cNvPr id="278" name="Google Shape;278;p11"/>
          <p:cNvSpPr txBox="1"/>
          <p:nvPr/>
        </p:nvSpPr>
        <p:spPr>
          <a:xfrm>
            <a:off x="2528887" y="7291137"/>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29A1F"/>
              </a:buClr>
              <a:buSzPts val="1800"/>
              <a:buFont typeface="Calibri"/>
              <a:buNone/>
            </a:pPr>
            <a:r>
              <a:rPr b="1" i="0" lang="en-US" sz="1800" u="none" cap="none" strike="noStrike">
                <a:solidFill>
                  <a:srgbClr val="F29A1F"/>
                </a:solidFill>
                <a:latin typeface="Calibri"/>
                <a:ea typeface="Calibri"/>
                <a:cs typeface="Calibri"/>
                <a:sym typeface="Calibri"/>
              </a:rPr>
              <a:t>ACTION</a:t>
            </a:r>
            <a:endParaRPr b="1" i="0" sz="1800" u="none" cap="none" strike="noStrike">
              <a:solidFill>
                <a:srgbClr val="F29A1F"/>
              </a:solidFill>
              <a:latin typeface="Calibri"/>
              <a:ea typeface="Calibri"/>
              <a:cs typeface="Calibri"/>
              <a:sym typeface="Calibri"/>
            </a:endParaRPr>
          </a:p>
        </p:txBody>
      </p:sp>
      <p:sp>
        <p:nvSpPr>
          <p:cNvPr id="279" name="Google Shape;279;p11"/>
          <p:cNvSpPr txBox="1"/>
          <p:nvPr/>
        </p:nvSpPr>
        <p:spPr>
          <a:xfrm>
            <a:off x="2528887" y="7818540"/>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action strategy</a:t>
            </a:r>
            <a:endParaRPr/>
          </a:p>
          <a:p>
            <a:pPr indent="0" lvl="0" marL="0" marR="0" rtl="0" algn="l">
              <a:lnSpc>
                <a:spcPct val="90000"/>
              </a:lnSpc>
              <a:spcBef>
                <a:spcPts val="750"/>
              </a:spcBef>
              <a:spcAft>
                <a:spcPts val="0"/>
              </a:spcAft>
              <a:buClr>
                <a:srgbClr val="1A244F"/>
              </a:buClr>
              <a:buSzPts val="1200"/>
              <a:buFont typeface="Arial"/>
              <a:buNone/>
            </a:pPr>
            <a:r>
              <a:t/>
            </a:r>
            <a:endParaRPr b="0" i="0" sz="1200" u="none" cap="none" strike="noStrike">
              <a:solidFill>
                <a:srgbClr val="1A244F"/>
              </a:solidFill>
              <a:latin typeface="Calibri"/>
              <a:ea typeface="Calibri"/>
              <a:cs typeface="Calibri"/>
              <a:sym typeface="Calibri"/>
            </a:endParaRPr>
          </a:p>
        </p:txBody>
      </p:sp>
      <p:sp>
        <p:nvSpPr>
          <p:cNvPr id="280" name="Google Shape;280;p11"/>
          <p:cNvSpPr txBox="1"/>
          <p:nvPr/>
        </p:nvSpPr>
        <p:spPr>
          <a:xfrm>
            <a:off x="4650455" y="7291137"/>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29A1F"/>
              </a:buClr>
              <a:buSzPts val="1800"/>
              <a:buFont typeface="Calibri"/>
              <a:buNone/>
            </a:pPr>
            <a:r>
              <a:rPr b="1" i="0" lang="en-US" sz="1800" u="none" cap="none" strike="noStrike">
                <a:solidFill>
                  <a:srgbClr val="F29A1F"/>
                </a:solidFill>
                <a:latin typeface="Calibri"/>
                <a:ea typeface="Calibri"/>
                <a:cs typeface="Calibri"/>
                <a:sym typeface="Calibri"/>
              </a:rPr>
              <a:t>ACTION</a:t>
            </a:r>
            <a:endParaRPr b="1" i="0" sz="1800" u="none" cap="none" strike="noStrike">
              <a:solidFill>
                <a:srgbClr val="F29A1F"/>
              </a:solidFill>
              <a:latin typeface="Calibri"/>
              <a:ea typeface="Calibri"/>
              <a:cs typeface="Calibri"/>
              <a:sym typeface="Calibri"/>
            </a:endParaRPr>
          </a:p>
        </p:txBody>
      </p:sp>
      <p:sp>
        <p:nvSpPr>
          <p:cNvPr id="281" name="Google Shape;281;p11"/>
          <p:cNvSpPr txBox="1"/>
          <p:nvPr/>
        </p:nvSpPr>
        <p:spPr>
          <a:xfrm>
            <a:off x="4650455" y="7818540"/>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action strategy</a:t>
            </a:r>
            <a:endParaRPr/>
          </a:p>
          <a:p>
            <a:pPr indent="0" lvl="0" marL="0" marR="0" rtl="0" algn="l">
              <a:lnSpc>
                <a:spcPct val="90000"/>
              </a:lnSpc>
              <a:spcBef>
                <a:spcPts val="750"/>
              </a:spcBef>
              <a:spcAft>
                <a:spcPts val="0"/>
              </a:spcAft>
              <a:buClr>
                <a:srgbClr val="1A244F"/>
              </a:buClr>
              <a:buSzPts val="1200"/>
              <a:buFont typeface="Arial"/>
              <a:buNone/>
            </a:pPr>
            <a:r>
              <a:t/>
            </a:r>
            <a:endParaRPr b="0" i="0" sz="1200" u="none" cap="none" strike="noStrike">
              <a:solidFill>
                <a:srgbClr val="1A244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2"/>
          <p:cNvSpPr txBox="1"/>
          <p:nvPr>
            <p:ph type="ctrTitle"/>
          </p:nvPr>
        </p:nvSpPr>
        <p:spPr>
          <a:xfrm>
            <a:off x="471488" y="667571"/>
            <a:ext cx="1800225" cy="52740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6EA0D5"/>
              </a:buClr>
              <a:buSzPts val="2000"/>
              <a:buFont typeface="Calibri"/>
              <a:buNone/>
            </a:pPr>
            <a:r>
              <a:rPr lang="en-US" sz="2000"/>
              <a:t>SITUATION</a:t>
            </a:r>
            <a:endParaRPr/>
          </a:p>
        </p:txBody>
      </p:sp>
      <p:sp>
        <p:nvSpPr>
          <p:cNvPr id="62" name="Google Shape;62;p2"/>
          <p:cNvSpPr txBox="1"/>
          <p:nvPr>
            <p:ph idx="1" type="subTitle"/>
          </p:nvPr>
        </p:nvSpPr>
        <p:spPr>
          <a:xfrm>
            <a:off x="471488" y="1194974"/>
            <a:ext cx="1800226" cy="179669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374151"/>
              </a:buClr>
              <a:buSzPts val="1200"/>
              <a:buNone/>
            </a:pPr>
            <a:r>
              <a:rPr b="0" i="0" lang="en-US">
                <a:solidFill>
                  <a:srgbClr val="374151"/>
                </a:solidFill>
                <a:latin typeface="Arial"/>
                <a:ea typeface="Arial"/>
                <a:cs typeface="Arial"/>
                <a:sym typeface="Arial"/>
              </a:rPr>
              <a:t>A customer misunderstands the waitress's comment about the kitchen being slow and thinks she is being rude</a:t>
            </a:r>
            <a:endParaRPr/>
          </a:p>
        </p:txBody>
      </p:sp>
      <p:sp>
        <p:nvSpPr>
          <p:cNvPr id="63" name="Google Shape;63;p2"/>
          <p:cNvSpPr txBox="1"/>
          <p:nvPr/>
        </p:nvSpPr>
        <p:spPr>
          <a:xfrm>
            <a:off x="2535420" y="667571"/>
            <a:ext cx="1800225" cy="52740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6EA0D5"/>
              </a:buClr>
              <a:buSzPts val="2000"/>
              <a:buFont typeface="Calibri"/>
              <a:buNone/>
            </a:pPr>
            <a:r>
              <a:rPr b="1" i="0" lang="en-US" sz="2000" u="none" cap="none" strike="noStrike">
                <a:solidFill>
                  <a:srgbClr val="6EA0D5"/>
                </a:solidFill>
                <a:latin typeface="Calibri"/>
                <a:ea typeface="Calibri"/>
                <a:cs typeface="Calibri"/>
                <a:sym typeface="Calibri"/>
              </a:rPr>
              <a:t>SITUATION</a:t>
            </a:r>
            <a:endParaRPr/>
          </a:p>
        </p:txBody>
      </p:sp>
      <p:sp>
        <p:nvSpPr>
          <p:cNvPr id="64" name="Google Shape;64;p2"/>
          <p:cNvSpPr txBox="1"/>
          <p:nvPr/>
        </p:nvSpPr>
        <p:spPr>
          <a:xfrm>
            <a:off x="2535420" y="1194974"/>
            <a:ext cx="1800226" cy="17966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374151"/>
              </a:buClr>
              <a:buSzPts val="1200"/>
              <a:buFont typeface="Arial"/>
              <a:buNone/>
            </a:pPr>
            <a:r>
              <a:rPr b="0" i="0" lang="en-US" sz="1200" u="none" cap="none" strike="noStrike">
                <a:solidFill>
                  <a:srgbClr val="374151"/>
                </a:solidFill>
                <a:latin typeface="Arial"/>
                <a:ea typeface="Arial"/>
                <a:cs typeface="Arial"/>
                <a:sym typeface="Arial"/>
              </a:rPr>
              <a:t>The customer, already having a bad day, loses patience over a slow service and starts to talk louder and faster.</a:t>
            </a:r>
            <a:endParaRPr b="0" i="0" sz="1200" u="none" cap="none" strike="noStrike">
              <a:solidFill>
                <a:srgbClr val="1A244F"/>
              </a:solidFill>
              <a:latin typeface="Calibri"/>
              <a:ea typeface="Calibri"/>
              <a:cs typeface="Calibri"/>
              <a:sym typeface="Calibri"/>
            </a:endParaRPr>
          </a:p>
        </p:txBody>
      </p:sp>
      <p:sp>
        <p:nvSpPr>
          <p:cNvPr id="65" name="Google Shape;65;p2"/>
          <p:cNvSpPr txBox="1"/>
          <p:nvPr/>
        </p:nvSpPr>
        <p:spPr>
          <a:xfrm>
            <a:off x="4677729" y="667571"/>
            <a:ext cx="1800225" cy="52740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6EA0D5"/>
              </a:buClr>
              <a:buSzPts val="2000"/>
              <a:buFont typeface="Calibri"/>
              <a:buNone/>
            </a:pPr>
            <a:r>
              <a:rPr b="1" i="0" lang="en-US" sz="2000" u="none" cap="none" strike="noStrike">
                <a:solidFill>
                  <a:srgbClr val="6EA0D5"/>
                </a:solidFill>
                <a:latin typeface="Calibri"/>
                <a:ea typeface="Calibri"/>
                <a:cs typeface="Calibri"/>
                <a:sym typeface="Calibri"/>
              </a:rPr>
              <a:t>SITUATION</a:t>
            </a:r>
            <a:endParaRPr/>
          </a:p>
        </p:txBody>
      </p:sp>
      <p:sp>
        <p:nvSpPr>
          <p:cNvPr id="66" name="Google Shape;66;p2"/>
          <p:cNvSpPr txBox="1"/>
          <p:nvPr/>
        </p:nvSpPr>
        <p:spPr>
          <a:xfrm>
            <a:off x="4677729" y="1194974"/>
            <a:ext cx="1800226" cy="17966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374151"/>
              </a:buClr>
              <a:buSzPts val="1200"/>
              <a:buFont typeface="Arial"/>
              <a:buNone/>
            </a:pPr>
            <a:r>
              <a:rPr b="0" i="0" lang="en-US" sz="1200" u="none" cap="none" strike="noStrike">
                <a:solidFill>
                  <a:srgbClr val="374151"/>
                </a:solidFill>
                <a:latin typeface="Arial"/>
                <a:ea typeface="Arial"/>
                <a:cs typeface="Arial"/>
                <a:sym typeface="Arial"/>
              </a:rPr>
              <a:t>A nearby customers feels uncomfortable and concerned for the waitress seeing that someone shouts on her. They debate whether to intervene or to inform the staff for assistance.</a:t>
            </a:r>
            <a:endParaRPr b="0" i="0" sz="1200" u="none" cap="none" strike="noStrike">
              <a:solidFill>
                <a:srgbClr val="1A244F"/>
              </a:solidFill>
              <a:latin typeface="Calibri"/>
              <a:ea typeface="Calibri"/>
              <a:cs typeface="Calibri"/>
              <a:sym typeface="Calibri"/>
            </a:endParaRPr>
          </a:p>
        </p:txBody>
      </p:sp>
      <p:sp>
        <p:nvSpPr>
          <p:cNvPr id="67" name="Google Shape;67;p2"/>
          <p:cNvSpPr txBox="1"/>
          <p:nvPr/>
        </p:nvSpPr>
        <p:spPr>
          <a:xfrm>
            <a:off x="471488" y="3637462"/>
            <a:ext cx="1800225" cy="52740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6EA0D5"/>
              </a:buClr>
              <a:buSzPts val="2000"/>
              <a:buFont typeface="Calibri"/>
              <a:buNone/>
            </a:pPr>
            <a:r>
              <a:rPr b="1" i="0" lang="en-US" sz="2000" u="none" cap="none" strike="noStrike">
                <a:solidFill>
                  <a:srgbClr val="6EA0D5"/>
                </a:solidFill>
                <a:latin typeface="Calibri"/>
                <a:ea typeface="Calibri"/>
                <a:cs typeface="Calibri"/>
                <a:sym typeface="Calibri"/>
              </a:rPr>
              <a:t>SITUATION</a:t>
            </a:r>
            <a:endParaRPr/>
          </a:p>
        </p:txBody>
      </p:sp>
      <p:sp>
        <p:nvSpPr>
          <p:cNvPr id="68" name="Google Shape;68;p2"/>
          <p:cNvSpPr txBox="1"/>
          <p:nvPr/>
        </p:nvSpPr>
        <p:spPr>
          <a:xfrm>
            <a:off x="471488" y="4164865"/>
            <a:ext cx="1800226" cy="17966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situation text</a:t>
            </a:r>
            <a:endParaRPr/>
          </a:p>
        </p:txBody>
      </p:sp>
      <p:sp>
        <p:nvSpPr>
          <p:cNvPr id="69" name="Google Shape;69;p2"/>
          <p:cNvSpPr txBox="1"/>
          <p:nvPr/>
        </p:nvSpPr>
        <p:spPr>
          <a:xfrm>
            <a:off x="2535420" y="3637462"/>
            <a:ext cx="1800225" cy="52740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6EA0D5"/>
              </a:buClr>
              <a:buSzPts val="2000"/>
              <a:buFont typeface="Calibri"/>
              <a:buNone/>
            </a:pPr>
            <a:r>
              <a:rPr b="1" i="0" lang="en-US" sz="2000" u="none" cap="none" strike="noStrike">
                <a:solidFill>
                  <a:srgbClr val="6EA0D5"/>
                </a:solidFill>
                <a:latin typeface="Calibri"/>
                <a:ea typeface="Calibri"/>
                <a:cs typeface="Calibri"/>
                <a:sym typeface="Calibri"/>
              </a:rPr>
              <a:t>SITUATION</a:t>
            </a:r>
            <a:endParaRPr/>
          </a:p>
        </p:txBody>
      </p:sp>
      <p:sp>
        <p:nvSpPr>
          <p:cNvPr id="70" name="Google Shape;70;p2"/>
          <p:cNvSpPr txBox="1"/>
          <p:nvPr/>
        </p:nvSpPr>
        <p:spPr>
          <a:xfrm>
            <a:off x="2535420" y="4164865"/>
            <a:ext cx="1800226" cy="17966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situation text</a:t>
            </a:r>
            <a:endParaRPr/>
          </a:p>
        </p:txBody>
      </p:sp>
      <p:sp>
        <p:nvSpPr>
          <p:cNvPr id="71" name="Google Shape;71;p2"/>
          <p:cNvSpPr txBox="1"/>
          <p:nvPr/>
        </p:nvSpPr>
        <p:spPr>
          <a:xfrm>
            <a:off x="4677729" y="3637462"/>
            <a:ext cx="1800225" cy="52740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6EA0D5"/>
              </a:buClr>
              <a:buSzPts val="2000"/>
              <a:buFont typeface="Calibri"/>
              <a:buNone/>
            </a:pPr>
            <a:r>
              <a:rPr b="1" i="0" lang="en-US" sz="2000" u="none" cap="none" strike="noStrike">
                <a:solidFill>
                  <a:srgbClr val="6EA0D5"/>
                </a:solidFill>
                <a:latin typeface="Calibri"/>
                <a:ea typeface="Calibri"/>
                <a:cs typeface="Calibri"/>
                <a:sym typeface="Calibri"/>
              </a:rPr>
              <a:t>SITUATION</a:t>
            </a:r>
            <a:endParaRPr/>
          </a:p>
        </p:txBody>
      </p:sp>
      <p:sp>
        <p:nvSpPr>
          <p:cNvPr id="72" name="Google Shape;72;p2"/>
          <p:cNvSpPr txBox="1"/>
          <p:nvPr/>
        </p:nvSpPr>
        <p:spPr>
          <a:xfrm>
            <a:off x="4677729" y="4164865"/>
            <a:ext cx="1800226" cy="17966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situation text</a:t>
            </a:r>
            <a:endParaRPr/>
          </a:p>
        </p:txBody>
      </p:sp>
      <p:sp>
        <p:nvSpPr>
          <p:cNvPr id="73" name="Google Shape;73;p2"/>
          <p:cNvSpPr txBox="1"/>
          <p:nvPr/>
        </p:nvSpPr>
        <p:spPr>
          <a:xfrm>
            <a:off x="471488" y="6650628"/>
            <a:ext cx="1800225" cy="52740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6EA0D5"/>
              </a:buClr>
              <a:buSzPts val="2000"/>
              <a:buFont typeface="Calibri"/>
              <a:buNone/>
            </a:pPr>
            <a:r>
              <a:rPr b="1" i="0" lang="en-US" sz="2000" u="none" cap="none" strike="noStrike">
                <a:solidFill>
                  <a:srgbClr val="6EA0D5"/>
                </a:solidFill>
                <a:latin typeface="Calibri"/>
                <a:ea typeface="Calibri"/>
                <a:cs typeface="Calibri"/>
                <a:sym typeface="Calibri"/>
              </a:rPr>
              <a:t>SITUATION</a:t>
            </a:r>
            <a:endParaRPr/>
          </a:p>
        </p:txBody>
      </p:sp>
      <p:sp>
        <p:nvSpPr>
          <p:cNvPr id="74" name="Google Shape;74;p2"/>
          <p:cNvSpPr txBox="1"/>
          <p:nvPr/>
        </p:nvSpPr>
        <p:spPr>
          <a:xfrm>
            <a:off x="471488" y="7178031"/>
            <a:ext cx="1800226" cy="17966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situation text</a:t>
            </a:r>
            <a:endParaRPr/>
          </a:p>
        </p:txBody>
      </p:sp>
      <p:sp>
        <p:nvSpPr>
          <p:cNvPr id="75" name="Google Shape;75;p2"/>
          <p:cNvSpPr txBox="1"/>
          <p:nvPr/>
        </p:nvSpPr>
        <p:spPr>
          <a:xfrm>
            <a:off x="2535420" y="6650628"/>
            <a:ext cx="1800225" cy="52740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6EA0D5"/>
              </a:buClr>
              <a:buSzPts val="2000"/>
              <a:buFont typeface="Calibri"/>
              <a:buNone/>
            </a:pPr>
            <a:r>
              <a:rPr b="1" i="0" lang="en-US" sz="2000" u="none" cap="none" strike="noStrike">
                <a:solidFill>
                  <a:srgbClr val="6EA0D5"/>
                </a:solidFill>
                <a:latin typeface="Calibri"/>
                <a:ea typeface="Calibri"/>
                <a:cs typeface="Calibri"/>
                <a:sym typeface="Calibri"/>
              </a:rPr>
              <a:t>SITUATION</a:t>
            </a:r>
            <a:endParaRPr/>
          </a:p>
        </p:txBody>
      </p:sp>
      <p:sp>
        <p:nvSpPr>
          <p:cNvPr id="76" name="Google Shape;76;p2"/>
          <p:cNvSpPr txBox="1"/>
          <p:nvPr/>
        </p:nvSpPr>
        <p:spPr>
          <a:xfrm>
            <a:off x="2535420" y="7178031"/>
            <a:ext cx="1800226" cy="17966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situation text</a:t>
            </a:r>
            <a:endParaRPr/>
          </a:p>
        </p:txBody>
      </p:sp>
      <p:sp>
        <p:nvSpPr>
          <p:cNvPr id="77" name="Google Shape;77;p2"/>
          <p:cNvSpPr txBox="1"/>
          <p:nvPr/>
        </p:nvSpPr>
        <p:spPr>
          <a:xfrm>
            <a:off x="4677729" y="6650628"/>
            <a:ext cx="1800225" cy="52740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6EA0D5"/>
              </a:buClr>
              <a:buSzPts val="2000"/>
              <a:buFont typeface="Calibri"/>
              <a:buNone/>
            </a:pPr>
            <a:r>
              <a:rPr b="1" i="0" lang="en-US" sz="2000" u="none" cap="none" strike="noStrike">
                <a:solidFill>
                  <a:srgbClr val="6EA0D5"/>
                </a:solidFill>
                <a:latin typeface="Calibri"/>
                <a:ea typeface="Calibri"/>
                <a:cs typeface="Calibri"/>
                <a:sym typeface="Calibri"/>
              </a:rPr>
              <a:t>SITUATION</a:t>
            </a:r>
            <a:endParaRPr/>
          </a:p>
        </p:txBody>
      </p:sp>
      <p:sp>
        <p:nvSpPr>
          <p:cNvPr id="78" name="Google Shape;78;p2"/>
          <p:cNvSpPr txBox="1"/>
          <p:nvPr/>
        </p:nvSpPr>
        <p:spPr>
          <a:xfrm>
            <a:off x="4677729" y="7178031"/>
            <a:ext cx="1800226" cy="17966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situation text</a:t>
            </a:r>
            <a:endParaRPr/>
          </a:p>
        </p:txBody>
      </p:sp>
      <p:sp>
        <p:nvSpPr>
          <p:cNvPr id="79" name="Google Shape;79;p2"/>
          <p:cNvSpPr txBox="1"/>
          <p:nvPr/>
        </p:nvSpPr>
        <p:spPr>
          <a:xfrm>
            <a:off x="457199" y="21778"/>
            <a:ext cx="914400" cy="391335"/>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EXAMPLES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3"/>
          <p:cNvSpPr txBox="1"/>
          <p:nvPr>
            <p:ph type="ctrTitle"/>
          </p:nvPr>
        </p:nvSpPr>
        <p:spPr>
          <a:xfrm>
            <a:off x="471488" y="667571"/>
            <a:ext cx="1800225" cy="52740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6EA0D5"/>
              </a:buClr>
              <a:buSzPts val="2000"/>
              <a:buFont typeface="Calibri"/>
              <a:buNone/>
            </a:pPr>
            <a:r>
              <a:rPr lang="en-US" sz="2000"/>
              <a:t>SITUATION</a:t>
            </a:r>
            <a:endParaRPr/>
          </a:p>
        </p:txBody>
      </p:sp>
      <p:sp>
        <p:nvSpPr>
          <p:cNvPr id="85" name="Google Shape;85;p3"/>
          <p:cNvSpPr txBox="1"/>
          <p:nvPr>
            <p:ph idx="1" type="subTitle"/>
          </p:nvPr>
        </p:nvSpPr>
        <p:spPr>
          <a:xfrm>
            <a:off x="471488" y="1194974"/>
            <a:ext cx="1800226" cy="179669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1A244F"/>
              </a:buClr>
              <a:buSzPts val="1200"/>
              <a:buNone/>
            </a:pPr>
            <a:r>
              <a:rPr lang="en-US"/>
              <a:t>Click here to add your own situation text</a:t>
            </a:r>
            <a:endParaRPr/>
          </a:p>
        </p:txBody>
      </p:sp>
      <p:sp>
        <p:nvSpPr>
          <p:cNvPr id="86" name="Google Shape;86;p3"/>
          <p:cNvSpPr txBox="1"/>
          <p:nvPr/>
        </p:nvSpPr>
        <p:spPr>
          <a:xfrm>
            <a:off x="2535420" y="667571"/>
            <a:ext cx="1800225" cy="52740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6EA0D5"/>
              </a:buClr>
              <a:buSzPts val="2000"/>
              <a:buFont typeface="Calibri"/>
              <a:buNone/>
            </a:pPr>
            <a:r>
              <a:rPr b="1" i="0" lang="en-US" sz="2000" u="none" cap="none" strike="noStrike">
                <a:solidFill>
                  <a:srgbClr val="6EA0D5"/>
                </a:solidFill>
                <a:latin typeface="Calibri"/>
                <a:ea typeface="Calibri"/>
                <a:cs typeface="Calibri"/>
                <a:sym typeface="Calibri"/>
              </a:rPr>
              <a:t>SITUATION</a:t>
            </a:r>
            <a:endParaRPr/>
          </a:p>
        </p:txBody>
      </p:sp>
      <p:sp>
        <p:nvSpPr>
          <p:cNvPr id="87" name="Google Shape;87;p3"/>
          <p:cNvSpPr txBox="1"/>
          <p:nvPr/>
        </p:nvSpPr>
        <p:spPr>
          <a:xfrm>
            <a:off x="2535420" y="1194974"/>
            <a:ext cx="1800226" cy="17966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situation text</a:t>
            </a:r>
            <a:endParaRPr/>
          </a:p>
        </p:txBody>
      </p:sp>
      <p:sp>
        <p:nvSpPr>
          <p:cNvPr id="88" name="Google Shape;88;p3"/>
          <p:cNvSpPr txBox="1"/>
          <p:nvPr/>
        </p:nvSpPr>
        <p:spPr>
          <a:xfrm>
            <a:off x="4677729" y="667571"/>
            <a:ext cx="1800225" cy="52740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6EA0D5"/>
              </a:buClr>
              <a:buSzPts val="2000"/>
              <a:buFont typeface="Calibri"/>
              <a:buNone/>
            </a:pPr>
            <a:r>
              <a:rPr b="1" i="0" lang="en-US" sz="2000" u="none" cap="none" strike="noStrike">
                <a:solidFill>
                  <a:srgbClr val="6EA0D5"/>
                </a:solidFill>
                <a:latin typeface="Calibri"/>
                <a:ea typeface="Calibri"/>
                <a:cs typeface="Calibri"/>
                <a:sym typeface="Calibri"/>
              </a:rPr>
              <a:t>SITUATION</a:t>
            </a:r>
            <a:endParaRPr/>
          </a:p>
        </p:txBody>
      </p:sp>
      <p:sp>
        <p:nvSpPr>
          <p:cNvPr id="89" name="Google Shape;89;p3"/>
          <p:cNvSpPr txBox="1"/>
          <p:nvPr/>
        </p:nvSpPr>
        <p:spPr>
          <a:xfrm>
            <a:off x="4677729" y="1194974"/>
            <a:ext cx="1800226" cy="17966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situation text</a:t>
            </a:r>
            <a:endParaRPr/>
          </a:p>
        </p:txBody>
      </p:sp>
      <p:sp>
        <p:nvSpPr>
          <p:cNvPr id="90" name="Google Shape;90;p3"/>
          <p:cNvSpPr txBox="1"/>
          <p:nvPr/>
        </p:nvSpPr>
        <p:spPr>
          <a:xfrm>
            <a:off x="471488" y="3637462"/>
            <a:ext cx="1800225" cy="52740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6EA0D5"/>
              </a:buClr>
              <a:buSzPts val="2000"/>
              <a:buFont typeface="Calibri"/>
              <a:buNone/>
            </a:pPr>
            <a:r>
              <a:rPr b="1" i="0" lang="en-US" sz="2000" u="none" cap="none" strike="noStrike">
                <a:solidFill>
                  <a:srgbClr val="6EA0D5"/>
                </a:solidFill>
                <a:latin typeface="Calibri"/>
                <a:ea typeface="Calibri"/>
                <a:cs typeface="Calibri"/>
                <a:sym typeface="Calibri"/>
              </a:rPr>
              <a:t>SITUATION</a:t>
            </a:r>
            <a:endParaRPr/>
          </a:p>
        </p:txBody>
      </p:sp>
      <p:sp>
        <p:nvSpPr>
          <p:cNvPr id="91" name="Google Shape;91;p3"/>
          <p:cNvSpPr txBox="1"/>
          <p:nvPr/>
        </p:nvSpPr>
        <p:spPr>
          <a:xfrm>
            <a:off x="471488" y="4164865"/>
            <a:ext cx="1800226" cy="17966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situation text</a:t>
            </a:r>
            <a:endParaRPr/>
          </a:p>
        </p:txBody>
      </p:sp>
      <p:sp>
        <p:nvSpPr>
          <p:cNvPr id="92" name="Google Shape;92;p3"/>
          <p:cNvSpPr txBox="1"/>
          <p:nvPr/>
        </p:nvSpPr>
        <p:spPr>
          <a:xfrm>
            <a:off x="2535420" y="3637462"/>
            <a:ext cx="1800225" cy="52740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6EA0D5"/>
              </a:buClr>
              <a:buSzPts val="2000"/>
              <a:buFont typeface="Calibri"/>
              <a:buNone/>
            </a:pPr>
            <a:r>
              <a:rPr b="1" i="0" lang="en-US" sz="2000" u="none" cap="none" strike="noStrike">
                <a:solidFill>
                  <a:srgbClr val="6EA0D5"/>
                </a:solidFill>
                <a:latin typeface="Calibri"/>
                <a:ea typeface="Calibri"/>
                <a:cs typeface="Calibri"/>
                <a:sym typeface="Calibri"/>
              </a:rPr>
              <a:t>SITUATION</a:t>
            </a:r>
            <a:endParaRPr/>
          </a:p>
        </p:txBody>
      </p:sp>
      <p:sp>
        <p:nvSpPr>
          <p:cNvPr id="93" name="Google Shape;93;p3"/>
          <p:cNvSpPr txBox="1"/>
          <p:nvPr/>
        </p:nvSpPr>
        <p:spPr>
          <a:xfrm>
            <a:off x="2535420" y="4164865"/>
            <a:ext cx="1800226" cy="17966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situation text</a:t>
            </a:r>
            <a:endParaRPr/>
          </a:p>
        </p:txBody>
      </p:sp>
      <p:sp>
        <p:nvSpPr>
          <p:cNvPr id="94" name="Google Shape;94;p3"/>
          <p:cNvSpPr txBox="1"/>
          <p:nvPr/>
        </p:nvSpPr>
        <p:spPr>
          <a:xfrm>
            <a:off x="4677729" y="3637462"/>
            <a:ext cx="1800225" cy="52740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6EA0D5"/>
              </a:buClr>
              <a:buSzPts val="2000"/>
              <a:buFont typeface="Calibri"/>
              <a:buNone/>
            </a:pPr>
            <a:r>
              <a:rPr b="1" i="0" lang="en-US" sz="2000" u="none" cap="none" strike="noStrike">
                <a:solidFill>
                  <a:srgbClr val="6EA0D5"/>
                </a:solidFill>
                <a:latin typeface="Calibri"/>
                <a:ea typeface="Calibri"/>
                <a:cs typeface="Calibri"/>
                <a:sym typeface="Calibri"/>
              </a:rPr>
              <a:t>SITUATION</a:t>
            </a:r>
            <a:endParaRPr/>
          </a:p>
        </p:txBody>
      </p:sp>
      <p:sp>
        <p:nvSpPr>
          <p:cNvPr id="95" name="Google Shape;95;p3"/>
          <p:cNvSpPr txBox="1"/>
          <p:nvPr/>
        </p:nvSpPr>
        <p:spPr>
          <a:xfrm>
            <a:off x="4677729" y="4164865"/>
            <a:ext cx="1800226" cy="17966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situation text</a:t>
            </a:r>
            <a:endParaRPr/>
          </a:p>
        </p:txBody>
      </p:sp>
      <p:sp>
        <p:nvSpPr>
          <p:cNvPr id="96" name="Google Shape;96;p3"/>
          <p:cNvSpPr txBox="1"/>
          <p:nvPr/>
        </p:nvSpPr>
        <p:spPr>
          <a:xfrm>
            <a:off x="471488" y="6650628"/>
            <a:ext cx="1800225" cy="52740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6EA0D5"/>
              </a:buClr>
              <a:buSzPts val="2000"/>
              <a:buFont typeface="Calibri"/>
              <a:buNone/>
            </a:pPr>
            <a:r>
              <a:rPr b="1" i="0" lang="en-US" sz="2000" u="none" cap="none" strike="noStrike">
                <a:solidFill>
                  <a:srgbClr val="6EA0D5"/>
                </a:solidFill>
                <a:latin typeface="Calibri"/>
                <a:ea typeface="Calibri"/>
                <a:cs typeface="Calibri"/>
                <a:sym typeface="Calibri"/>
              </a:rPr>
              <a:t>SITUATION</a:t>
            </a:r>
            <a:endParaRPr/>
          </a:p>
        </p:txBody>
      </p:sp>
      <p:sp>
        <p:nvSpPr>
          <p:cNvPr id="97" name="Google Shape;97;p3"/>
          <p:cNvSpPr txBox="1"/>
          <p:nvPr/>
        </p:nvSpPr>
        <p:spPr>
          <a:xfrm>
            <a:off x="471488" y="7178031"/>
            <a:ext cx="1800226" cy="17966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situation text</a:t>
            </a:r>
            <a:endParaRPr/>
          </a:p>
        </p:txBody>
      </p:sp>
      <p:sp>
        <p:nvSpPr>
          <p:cNvPr id="98" name="Google Shape;98;p3"/>
          <p:cNvSpPr txBox="1"/>
          <p:nvPr/>
        </p:nvSpPr>
        <p:spPr>
          <a:xfrm>
            <a:off x="2535420" y="6650628"/>
            <a:ext cx="1800225" cy="52740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6EA0D5"/>
              </a:buClr>
              <a:buSzPts val="2000"/>
              <a:buFont typeface="Calibri"/>
              <a:buNone/>
            </a:pPr>
            <a:r>
              <a:rPr b="1" i="0" lang="en-US" sz="2000" u="none" cap="none" strike="noStrike">
                <a:solidFill>
                  <a:srgbClr val="6EA0D5"/>
                </a:solidFill>
                <a:latin typeface="Calibri"/>
                <a:ea typeface="Calibri"/>
                <a:cs typeface="Calibri"/>
                <a:sym typeface="Calibri"/>
              </a:rPr>
              <a:t>SITUATION</a:t>
            </a:r>
            <a:endParaRPr/>
          </a:p>
        </p:txBody>
      </p:sp>
      <p:sp>
        <p:nvSpPr>
          <p:cNvPr id="99" name="Google Shape;99;p3"/>
          <p:cNvSpPr txBox="1"/>
          <p:nvPr/>
        </p:nvSpPr>
        <p:spPr>
          <a:xfrm>
            <a:off x="2535420" y="7178031"/>
            <a:ext cx="1800226" cy="17966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situation text</a:t>
            </a:r>
            <a:endParaRPr/>
          </a:p>
        </p:txBody>
      </p:sp>
      <p:sp>
        <p:nvSpPr>
          <p:cNvPr id="100" name="Google Shape;100;p3"/>
          <p:cNvSpPr txBox="1"/>
          <p:nvPr/>
        </p:nvSpPr>
        <p:spPr>
          <a:xfrm>
            <a:off x="4677729" y="6650628"/>
            <a:ext cx="1800225" cy="52740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6EA0D5"/>
              </a:buClr>
              <a:buSzPts val="2000"/>
              <a:buFont typeface="Calibri"/>
              <a:buNone/>
            </a:pPr>
            <a:r>
              <a:rPr b="1" i="0" lang="en-US" sz="2000" u="none" cap="none" strike="noStrike">
                <a:solidFill>
                  <a:srgbClr val="6EA0D5"/>
                </a:solidFill>
                <a:latin typeface="Calibri"/>
                <a:ea typeface="Calibri"/>
                <a:cs typeface="Calibri"/>
                <a:sym typeface="Calibri"/>
              </a:rPr>
              <a:t>SITUATION</a:t>
            </a:r>
            <a:endParaRPr/>
          </a:p>
        </p:txBody>
      </p:sp>
      <p:sp>
        <p:nvSpPr>
          <p:cNvPr id="101" name="Google Shape;101;p3"/>
          <p:cNvSpPr txBox="1"/>
          <p:nvPr/>
        </p:nvSpPr>
        <p:spPr>
          <a:xfrm>
            <a:off x="4677729" y="7178031"/>
            <a:ext cx="1800226" cy="17966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situation text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4"/>
          <p:cNvSpPr txBox="1"/>
          <p:nvPr>
            <p:ph type="ctrTitle"/>
          </p:nvPr>
        </p:nvSpPr>
        <p:spPr>
          <a:xfrm>
            <a:off x="471488" y="1295401"/>
            <a:ext cx="1800225" cy="52740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6DC6A9"/>
              </a:buClr>
              <a:buSzPts val="1600"/>
              <a:buFont typeface="Calibri"/>
              <a:buNone/>
            </a:pPr>
            <a:r>
              <a:rPr lang="en-US" sz="1600">
                <a:solidFill>
                  <a:srgbClr val="6DC6A9"/>
                </a:solidFill>
              </a:rPr>
              <a:t>CALMING DOWN</a:t>
            </a:r>
            <a:endParaRPr/>
          </a:p>
        </p:txBody>
      </p:sp>
      <p:sp>
        <p:nvSpPr>
          <p:cNvPr id="107" name="Google Shape;107;p4"/>
          <p:cNvSpPr txBox="1"/>
          <p:nvPr>
            <p:ph idx="1" type="subTitle"/>
          </p:nvPr>
        </p:nvSpPr>
        <p:spPr>
          <a:xfrm>
            <a:off x="471488" y="1822804"/>
            <a:ext cx="1800226" cy="114899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1A244F"/>
              </a:buClr>
              <a:buSzPts val="1200"/>
              <a:buNone/>
            </a:pPr>
            <a:r>
              <a:rPr i="0" lang="en-US">
                <a:latin typeface="Arial"/>
                <a:ea typeface="Arial"/>
                <a:cs typeface="Arial"/>
                <a:sym typeface="Arial"/>
              </a:rPr>
              <a:t>I will take a brief timeout to step back and reassess the situation calmly</a:t>
            </a:r>
            <a:endParaRPr/>
          </a:p>
        </p:txBody>
      </p:sp>
      <p:sp>
        <p:nvSpPr>
          <p:cNvPr id="108" name="Google Shape;108;p4"/>
          <p:cNvSpPr txBox="1"/>
          <p:nvPr/>
        </p:nvSpPr>
        <p:spPr>
          <a:xfrm>
            <a:off x="2528887" y="1295401"/>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DC6A9"/>
              </a:buClr>
              <a:buSzPts val="1600"/>
              <a:buFont typeface="Calibri"/>
              <a:buNone/>
            </a:pPr>
            <a:r>
              <a:rPr b="1" i="0" lang="en-US" sz="1600" u="none" cap="none" strike="noStrike">
                <a:solidFill>
                  <a:srgbClr val="6DC6A9"/>
                </a:solidFill>
                <a:latin typeface="Calibri"/>
                <a:ea typeface="Calibri"/>
                <a:cs typeface="Calibri"/>
                <a:sym typeface="Calibri"/>
              </a:rPr>
              <a:t>CALMING DOWN</a:t>
            </a:r>
            <a:endParaRPr b="1" i="0" sz="1600" u="none" cap="none" strike="noStrike">
              <a:solidFill>
                <a:srgbClr val="6DC6A9"/>
              </a:solidFill>
              <a:latin typeface="Calibri"/>
              <a:ea typeface="Calibri"/>
              <a:cs typeface="Calibri"/>
              <a:sym typeface="Calibri"/>
            </a:endParaRPr>
          </a:p>
        </p:txBody>
      </p:sp>
      <p:sp>
        <p:nvSpPr>
          <p:cNvPr id="109" name="Google Shape;109;p4"/>
          <p:cNvSpPr txBox="1"/>
          <p:nvPr/>
        </p:nvSpPr>
        <p:spPr>
          <a:xfrm>
            <a:off x="2528887" y="1822804"/>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Arial"/>
                <a:ea typeface="Arial"/>
                <a:cs typeface="Arial"/>
                <a:sym typeface="Arial"/>
              </a:rPr>
              <a:t>I will take deep breaths to stabilize my emotions and clear my mind</a:t>
            </a:r>
            <a:endParaRPr b="0" i="0" sz="1200" u="none" cap="none" strike="noStrike">
              <a:solidFill>
                <a:srgbClr val="1A244F"/>
              </a:solidFill>
              <a:latin typeface="Calibri"/>
              <a:ea typeface="Calibri"/>
              <a:cs typeface="Calibri"/>
              <a:sym typeface="Calibri"/>
            </a:endParaRPr>
          </a:p>
        </p:txBody>
      </p:sp>
      <p:sp>
        <p:nvSpPr>
          <p:cNvPr id="110" name="Google Shape;110;p4"/>
          <p:cNvSpPr txBox="1"/>
          <p:nvPr/>
        </p:nvSpPr>
        <p:spPr>
          <a:xfrm>
            <a:off x="4586287" y="1295401"/>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DC6A9"/>
              </a:buClr>
              <a:buSzPts val="1600"/>
              <a:buFont typeface="Calibri"/>
              <a:buNone/>
            </a:pPr>
            <a:r>
              <a:rPr b="1" i="0" lang="en-US" sz="1600" u="none" cap="none" strike="noStrike">
                <a:solidFill>
                  <a:srgbClr val="6DC6A9"/>
                </a:solidFill>
                <a:latin typeface="Calibri"/>
                <a:ea typeface="Calibri"/>
                <a:cs typeface="Calibri"/>
                <a:sym typeface="Calibri"/>
              </a:rPr>
              <a:t>CALMING DOWN</a:t>
            </a:r>
            <a:endParaRPr b="1" i="0" sz="1600" u="none" cap="none" strike="noStrike">
              <a:solidFill>
                <a:srgbClr val="6DC6A9"/>
              </a:solidFill>
              <a:latin typeface="Calibri"/>
              <a:ea typeface="Calibri"/>
              <a:cs typeface="Calibri"/>
              <a:sym typeface="Calibri"/>
            </a:endParaRPr>
          </a:p>
        </p:txBody>
      </p:sp>
      <p:sp>
        <p:nvSpPr>
          <p:cNvPr id="111" name="Google Shape;111;p4"/>
          <p:cNvSpPr txBox="1"/>
          <p:nvPr/>
        </p:nvSpPr>
        <p:spPr>
          <a:xfrm>
            <a:off x="4586287" y="1822804"/>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I will step back briefly and will count to ten</a:t>
            </a:r>
            <a:endParaRPr/>
          </a:p>
        </p:txBody>
      </p:sp>
      <p:sp>
        <p:nvSpPr>
          <p:cNvPr id="112" name="Google Shape;112;p4"/>
          <p:cNvSpPr txBox="1"/>
          <p:nvPr/>
        </p:nvSpPr>
        <p:spPr>
          <a:xfrm>
            <a:off x="471488" y="4267201"/>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DC6A9"/>
              </a:buClr>
              <a:buSzPts val="1600"/>
              <a:buFont typeface="Calibri"/>
              <a:buNone/>
            </a:pPr>
            <a:r>
              <a:rPr b="1" i="0" lang="en-US" sz="1600" u="none" cap="none" strike="noStrike">
                <a:solidFill>
                  <a:srgbClr val="6DC6A9"/>
                </a:solidFill>
                <a:latin typeface="Calibri"/>
                <a:ea typeface="Calibri"/>
                <a:cs typeface="Calibri"/>
                <a:sym typeface="Calibri"/>
              </a:rPr>
              <a:t>CALMING DOWN</a:t>
            </a:r>
            <a:endParaRPr b="1" i="0" sz="1600" u="none" cap="none" strike="noStrike">
              <a:solidFill>
                <a:srgbClr val="6DC6A9"/>
              </a:solidFill>
              <a:latin typeface="Calibri"/>
              <a:ea typeface="Calibri"/>
              <a:cs typeface="Calibri"/>
              <a:sym typeface="Calibri"/>
            </a:endParaRPr>
          </a:p>
        </p:txBody>
      </p:sp>
      <p:sp>
        <p:nvSpPr>
          <p:cNvPr id="113" name="Google Shape;113;p4"/>
          <p:cNvSpPr txBox="1"/>
          <p:nvPr/>
        </p:nvSpPr>
        <p:spPr>
          <a:xfrm>
            <a:off x="471488" y="4794604"/>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Arial"/>
                <a:ea typeface="Arial"/>
                <a:cs typeface="Arial"/>
                <a:sym typeface="Arial"/>
              </a:rPr>
              <a:t>I will use subtle relaxation techniques, like loosening my shoulders, to ease tension.</a:t>
            </a:r>
            <a:endParaRPr b="0" i="0" sz="1200" u="none" cap="none" strike="noStrike">
              <a:solidFill>
                <a:srgbClr val="1A244F"/>
              </a:solidFill>
              <a:latin typeface="Calibri"/>
              <a:ea typeface="Calibri"/>
              <a:cs typeface="Calibri"/>
              <a:sym typeface="Calibri"/>
            </a:endParaRPr>
          </a:p>
        </p:txBody>
      </p:sp>
      <p:sp>
        <p:nvSpPr>
          <p:cNvPr id="114" name="Google Shape;114;p4"/>
          <p:cNvSpPr txBox="1"/>
          <p:nvPr/>
        </p:nvSpPr>
        <p:spPr>
          <a:xfrm>
            <a:off x="2528887" y="4267201"/>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DC6A9"/>
              </a:buClr>
              <a:buSzPts val="1600"/>
              <a:buFont typeface="Calibri"/>
              <a:buNone/>
            </a:pPr>
            <a:r>
              <a:rPr b="1" i="0" lang="en-US" sz="1600" u="none" cap="none" strike="noStrike">
                <a:solidFill>
                  <a:srgbClr val="6DC6A9"/>
                </a:solidFill>
                <a:latin typeface="Calibri"/>
                <a:ea typeface="Calibri"/>
                <a:cs typeface="Calibri"/>
                <a:sym typeface="Calibri"/>
              </a:rPr>
              <a:t>CALMING DOWN</a:t>
            </a:r>
            <a:endParaRPr b="1" i="0" sz="1600" u="none" cap="none" strike="noStrike">
              <a:solidFill>
                <a:srgbClr val="6DC6A9"/>
              </a:solidFill>
              <a:latin typeface="Calibri"/>
              <a:ea typeface="Calibri"/>
              <a:cs typeface="Calibri"/>
              <a:sym typeface="Calibri"/>
            </a:endParaRPr>
          </a:p>
        </p:txBody>
      </p:sp>
      <p:sp>
        <p:nvSpPr>
          <p:cNvPr id="115" name="Google Shape;115;p4"/>
          <p:cNvSpPr txBox="1"/>
          <p:nvPr/>
        </p:nvSpPr>
        <p:spPr>
          <a:xfrm>
            <a:off x="2528887" y="4794604"/>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calming down strategy</a:t>
            </a:r>
            <a:endParaRPr/>
          </a:p>
        </p:txBody>
      </p:sp>
      <p:sp>
        <p:nvSpPr>
          <p:cNvPr id="116" name="Google Shape;116;p4"/>
          <p:cNvSpPr txBox="1"/>
          <p:nvPr/>
        </p:nvSpPr>
        <p:spPr>
          <a:xfrm>
            <a:off x="4586287" y="4267201"/>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DC6A9"/>
              </a:buClr>
              <a:buSzPts val="1600"/>
              <a:buFont typeface="Calibri"/>
              <a:buNone/>
            </a:pPr>
            <a:r>
              <a:rPr b="1" i="0" lang="en-US" sz="1600" u="none" cap="none" strike="noStrike">
                <a:solidFill>
                  <a:srgbClr val="6DC6A9"/>
                </a:solidFill>
                <a:latin typeface="Calibri"/>
                <a:ea typeface="Calibri"/>
                <a:cs typeface="Calibri"/>
                <a:sym typeface="Calibri"/>
              </a:rPr>
              <a:t>CALMING DOWN</a:t>
            </a:r>
            <a:endParaRPr b="1" i="0" sz="1600" u="none" cap="none" strike="noStrike">
              <a:solidFill>
                <a:srgbClr val="6DC6A9"/>
              </a:solidFill>
              <a:latin typeface="Calibri"/>
              <a:ea typeface="Calibri"/>
              <a:cs typeface="Calibri"/>
              <a:sym typeface="Calibri"/>
            </a:endParaRPr>
          </a:p>
        </p:txBody>
      </p:sp>
      <p:sp>
        <p:nvSpPr>
          <p:cNvPr id="117" name="Google Shape;117;p4"/>
          <p:cNvSpPr txBox="1"/>
          <p:nvPr/>
        </p:nvSpPr>
        <p:spPr>
          <a:xfrm>
            <a:off x="4586287" y="4794604"/>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calming down strategy</a:t>
            </a:r>
            <a:endParaRPr/>
          </a:p>
        </p:txBody>
      </p:sp>
      <p:sp>
        <p:nvSpPr>
          <p:cNvPr id="118" name="Google Shape;118;p4"/>
          <p:cNvSpPr txBox="1"/>
          <p:nvPr/>
        </p:nvSpPr>
        <p:spPr>
          <a:xfrm>
            <a:off x="471488" y="7483652"/>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DC6A9"/>
              </a:buClr>
              <a:buSzPts val="1600"/>
              <a:buFont typeface="Calibri"/>
              <a:buNone/>
            </a:pPr>
            <a:r>
              <a:rPr b="1" i="0" lang="en-US" sz="1600" u="none" cap="none" strike="noStrike">
                <a:solidFill>
                  <a:srgbClr val="6DC6A9"/>
                </a:solidFill>
                <a:latin typeface="Calibri"/>
                <a:ea typeface="Calibri"/>
                <a:cs typeface="Calibri"/>
                <a:sym typeface="Calibri"/>
              </a:rPr>
              <a:t>CALMING DOWN</a:t>
            </a:r>
            <a:endParaRPr/>
          </a:p>
        </p:txBody>
      </p:sp>
      <p:sp>
        <p:nvSpPr>
          <p:cNvPr id="119" name="Google Shape;119;p4"/>
          <p:cNvSpPr txBox="1"/>
          <p:nvPr/>
        </p:nvSpPr>
        <p:spPr>
          <a:xfrm>
            <a:off x="471488" y="8011055"/>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calming down strategy</a:t>
            </a:r>
            <a:endParaRPr/>
          </a:p>
        </p:txBody>
      </p:sp>
      <p:sp>
        <p:nvSpPr>
          <p:cNvPr id="120" name="Google Shape;120;p4"/>
          <p:cNvSpPr txBox="1"/>
          <p:nvPr/>
        </p:nvSpPr>
        <p:spPr>
          <a:xfrm>
            <a:off x="2528887" y="7483652"/>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DC6A9"/>
              </a:buClr>
              <a:buSzPts val="1600"/>
              <a:buFont typeface="Calibri"/>
              <a:buNone/>
            </a:pPr>
            <a:r>
              <a:rPr b="1" i="0" lang="en-US" sz="1600" u="none" cap="none" strike="noStrike">
                <a:solidFill>
                  <a:srgbClr val="6DC6A9"/>
                </a:solidFill>
                <a:latin typeface="Calibri"/>
                <a:ea typeface="Calibri"/>
                <a:cs typeface="Calibri"/>
                <a:sym typeface="Calibri"/>
              </a:rPr>
              <a:t>CALMING DOWN</a:t>
            </a:r>
            <a:endParaRPr b="1" i="0" sz="1600" u="none" cap="none" strike="noStrike">
              <a:solidFill>
                <a:srgbClr val="6DC6A9"/>
              </a:solidFill>
              <a:latin typeface="Calibri"/>
              <a:ea typeface="Calibri"/>
              <a:cs typeface="Calibri"/>
              <a:sym typeface="Calibri"/>
            </a:endParaRPr>
          </a:p>
        </p:txBody>
      </p:sp>
      <p:sp>
        <p:nvSpPr>
          <p:cNvPr id="121" name="Google Shape;121;p4"/>
          <p:cNvSpPr txBox="1"/>
          <p:nvPr/>
        </p:nvSpPr>
        <p:spPr>
          <a:xfrm>
            <a:off x="2528887" y="8011055"/>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calming down strategy</a:t>
            </a:r>
            <a:endParaRPr/>
          </a:p>
        </p:txBody>
      </p:sp>
      <p:sp>
        <p:nvSpPr>
          <p:cNvPr id="122" name="Google Shape;122;p4"/>
          <p:cNvSpPr txBox="1"/>
          <p:nvPr/>
        </p:nvSpPr>
        <p:spPr>
          <a:xfrm>
            <a:off x="4586287" y="7483652"/>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DC6A9"/>
              </a:buClr>
              <a:buSzPts val="1600"/>
              <a:buFont typeface="Calibri"/>
              <a:buNone/>
            </a:pPr>
            <a:r>
              <a:rPr b="1" i="0" lang="en-US" sz="1600" u="none" cap="none" strike="noStrike">
                <a:solidFill>
                  <a:srgbClr val="6DC6A9"/>
                </a:solidFill>
                <a:latin typeface="Calibri"/>
                <a:ea typeface="Calibri"/>
                <a:cs typeface="Calibri"/>
                <a:sym typeface="Calibri"/>
              </a:rPr>
              <a:t>CALMING DOWN</a:t>
            </a:r>
            <a:endParaRPr b="1" i="0" sz="1600" u="none" cap="none" strike="noStrike">
              <a:solidFill>
                <a:srgbClr val="6DC6A9"/>
              </a:solidFill>
              <a:latin typeface="Calibri"/>
              <a:ea typeface="Calibri"/>
              <a:cs typeface="Calibri"/>
              <a:sym typeface="Calibri"/>
            </a:endParaRPr>
          </a:p>
        </p:txBody>
      </p:sp>
      <p:sp>
        <p:nvSpPr>
          <p:cNvPr id="123" name="Google Shape;123;p4"/>
          <p:cNvSpPr txBox="1"/>
          <p:nvPr/>
        </p:nvSpPr>
        <p:spPr>
          <a:xfrm>
            <a:off x="4586287" y="8011055"/>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calming down strategy</a:t>
            </a:r>
            <a:endParaRPr/>
          </a:p>
        </p:txBody>
      </p:sp>
      <p:sp>
        <p:nvSpPr>
          <p:cNvPr id="124" name="Google Shape;124;p4"/>
          <p:cNvSpPr txBox="1"/>
          <p:nvPr/>
        </p:nvSpPr>
        <p:spPr>
          <a:xfrm>
            <a:off x="457199" y="146404"/>
            <a:ext cx="914400" cy="266709"/>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EXAMPLES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5"/>
          <p:cNvSpPr txBox="1"/>
          <p:nvPr>
            <p:ph type="ctrTitle"/>
          </p:nvPr>
        </p:nvSpPr>
        <p:spPr>
          <a:xfrm>
            <a:off x="471488" y="1295401"/>
            <a:ext cx="1800225" cy="52740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6DC6A9"/>
              </a:buClr>
              <a:buSzPts val="1600"/>
              <a:buFont typeface="Calibri"/>
              <a:buNone/>
            </a:pPr>
            <a:r>
              <a:rPr lang="en-US" sz="1600">
                <a:solidFill>
                  <a:srgbClr val="6DC6A9"/>
                </a:solidFill>
              </a:rPr>
              <a:t>CALMING DOWN</a:t>
            </a:r>
            <a:endParaRPr/>
          </a:p>
        </p:txBody>
      </p:sp>
      <p:sp>
        <p:nvSpPr>
          <p:cNvPr id="130" name="Google Shape;130;p5"/>
          <p:cNvSpPr txBox="1"/>
          <p:nvPr>
            <p:ph idx="1" type="subTitle"/>
          </p:nvPr>
        </p:nvSpPr>
        <p:spPr>
          <a:xfrm>
            <a:off x="471488" y="1822804"/>
            <a:ext cx="1800226" cy="114899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1A244F"/>
              </a:buClr>
              <a:buSzPts val="1200"/>
              <a:buNone/>
            </a:pPr>
            <a:r>
              <a:rPr lang="en-US"/>
              <a:t>Click here to add your own calming down strategy</a:t>
            </a:r>
            <a:endParaRPr/>
          </a:p>
        </p:txBody>
      </p:sp>
      <p:sp>
        <p:nvSpPr>
          <p:cNvPr id="131" name="Google Shape;131;p5"/>
          <p:cNvSpPr txBox="1"/>
          <p:nvPr/>
        </p:nvSpPr>
        <p:spPr>
          <a:xfrm>
            <a:off x="2528887" y="1295401"/>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DC6A9"/>
              </a:buClr>
              <a:buSzPts val="1600"/>
              <a:buFont typeface="Calibri"/>
              <a:buNone/>
            </a:pPr>
            <a:r>
              <a:rPr b="1" i="0" lang="en-US" sz="1600" u="none" cap="none" strike="noStrike">
                <a:solidFill>
                  <a:srgbClr val="6DC6A9"/>
                </a:solidFill>
                <a:latin typeface="Calibri"/>
                <a:ea typeface="Calibri"/>
                <a:cs typeface="Calibri"/>
                <a:sym typeface="Calibri"/>
              </a:rPr>
              <a:t>CALMING DOWN</a:t>
            </a:r>
            <a:endParaRPr b="1" i="0" sz="1600" u="none" cap="none" strike="noStrike">
              <a:solidFill>
                <a:srgbClr val="6DC6A9"/>
              </a:solidFill>
              <a:latin typeface="Calibri"/>
              <a:ea typeface="Calibri"/>
              <a:cs typeface="Calibri"/>
              <a:sym typeface="Calibri"/>
            </a:endParaRPr>
          </a:p>
        </p:txBody>
      </p:sp>
      <p:sp>
        <p:nvSpPr>
          <p:cNvPr id="132" name="Google Shape;132;p5"/>
          <p:cNvSpPr txBox="1"/>
          <p:nvPr/>
        </p:nvSpPr>
        <p:spPr>
          <a:xfrm>
            <a:off x="2528887" y="1822804"/>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calming down strategy</a:t>
            </a:r>
            <a:endParaRPr/>
          </a:p>
        </p:txBody>
      </p:sp>
      <p:sp>
        <p:nvSpPr>
          <p:cNvPr id="133" name="Google Shape;133;p5"/>
          <p:cNvSpPr txBox="1"/>
          <p:nvPr/>
        </p:nvSpPr>
        <p:spPr>
          <a:xfrm>
            <a:off x="4586287" y="1295401"/>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DC6A9"/>
              </a:buClr>
              <a:buSzPts val="1600"/>
              <a:buFont typeface="Calibri"/>
              <a:buNone/>
            </a:pPr>
            <a:r>
              <a:rPr b="1" i="0" lang="en-US" sz="1600" u="none" cap="none" strike="noStrike">
                <a:solidFill>
                  <a:srgbClr val="6DC6A9"/>
                </a:solidFill>
                <a:latin typeface="Calibri"/>
                <a:ea typeface="Calibri"/>
                <a:cs typeface="Calibri"/>
                <a:sym typeface="Calibri"/>
              </a:rPr>
              <a:t>CALMING DOWN</a:t>
            </a:r>
            <a:endParaRPr b="1" i="0" sz="1600" u="none" cap="none" strike="noStrike">
              <a:solidFill>
                <a:srgbClr val="6DC6A9"/>
              </a:solidFill>
              <a:latin typeface="Calibri"/>
              <a:ea typeface="Calibri"/>
              <a:cs typeface="Calibri"/>
              <a:sym typeface="Calibri"/>
            </a:endParaRPr>
          </a:p>
        </p:txBody>
      </p:sp>
      <p:sp>
        <p:nvSpPr>
          <p:cNvPr id="134" name="Google Shape;134;p5"/>
          <p:cNvSpPr txBox="1"/>
          <p:nvPr/>
        </p:nvSpPr>
        <p:spPr>
          <a:xfrm>
            <a:off x="4586287" y="1822804"/>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calming down strategy</a:t>
            </a:r>
            <a:endParaRPr/>
          </a:p>
        </p:txBody>
      </p:sp>
      <p:sp>
        <p:nvSpPr>
          <p:cNvPr id="135" name="Google Shape;135;p5"/>
          <p:cNvSpPr txBox="1"/>
          <p:nvPr/>
        </p:nvSpPr>
        <p:spPr>
          <a:xfrm>
            <a:off x="471488" y="4267201"/>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DC6A9"/>
              </a:buClr>
              <a:buSzPts val="1600"/>
              <a:buFont typeface="Calibri"/>
              <a:buNone/>
            </a:pPr>
            <a:r>
              <a:rPr b="1" i="0" lang="en-US" sz="1600" u="none" cap="none" strike="noStrike">
                <a:solidFill>
                  <a:srgbClr val="6DC6A9"/>
                </a:solidFill>
                <a:latin typeface="Calibri"/>
                <a:ea typeface="Calibri"/>
                <a:cs typeface="Calibri"/>
                <a:sym typeface="Calibri"/>
              </a:rPr>
              <a:t>CALMING DOWN</a:t>
            </a:r>
            <a:endParaRPr b="1" i="0" sz="1600" u="none" cap="none" strike="noStrike">
              <a:solidFill>
                <a:srgbClr val="6DC6A9"/>
              </a:solidFill>
              <a:latin typeface="Calibri"/>
              <a:ea typeface="Calibri"/>
              <a:cs typeface="Calibri"/>
              <a:sym typeface="Calibri"/>
            </a:endParaRPr>
          </a:p>
        </p:txBody>
      </p:sp>
      <p:sp>
        <p:nvSpPr>
          <p:cNvPr id="136" name="Google Shape;136;p5"/>
          <p:cNvSpPr txBox="1"/>
          <p:nvPr/>
        </p:nvSpPr>
        <p:spPr>
          <a:xfrm>
            <a:off x="471488" y="4794604"/>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calming down strategy</a:t>
            </a:r>
            <a:endParaRPr/>
          </a:p>
        </p:txBody>
      </p:sp>
      <p:sp>
        <p:nvSpPr>
          <p:cNvPr id="137" name="Google Shape;137;p5"/>
          <p:cNvSpPr txBox="1"/>
          <p:nvPr/>
        </p:nvSpPr>
        <p:spPr>
          <a:xfrm>
            <a:off x="2528887" y="4267201"/>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DC6A9"/>
              </a:buClr>
              <a:buSzPts val="1600"/>
              <a:buFont typeface="Calibri"/>
              <a:buNone/>
            </a:pPr>
            <a:r>
              <a:rPr b="1" i="0" lang="en-US" sz="1600" u="none" cap="none" strike="noStrike">
                <a:solidFill>
                  <a:srgbClr val="6DC6A9"/>
                </a:solidFill>
                <a:latin typeface="Calibri"/>
                <a:ea typeface="Calibri"/>
                <a:cs typeface="Calibri"/>
                <a:sym typeface="Calibri"/>
              </a:rPr>
              <a:t>CALMING DOWN</a:t>
            </a:r>
            <a:endParaRPr b="1" i="0" sz="1600" u="none" cap="none" strike="noStrike">
              <a:solidFill>
                <a:srgbClr val="6DC6A9"/>
              </a:solidFill>
              <a:latin typeface="Calibri"/>
              <a:ea typeface="Calibri"/>
              <a:cs typeface="Calibri"/>
              <a:sym typeface="Calibri"/>
            </a:endParaRPr>
          </a:p>
        </p:txBody>
      </p:sp>
      <p:sp>
        <p:nvSpPr>
          <p:cNvPr id="138" name="Google Shape;138;p5"/>
          <p:cNvSpPr txBox="1"/>
          <p:nvPr/>
        </p:nvSpPr>
        <p:spPr>
          <a:xfrm>
            <a:off x="2528887" y="4794604"/>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calming down strategy</a:t>
            </a:r>
            <a:endParaRPr/>
          </a:p>
        </p:txBody>
      </p:sp>
      <p:sp>
        <p:nvSpPr>
          <p:cNvPr id="139" name="Google Shape;139;p5"/>
          <p:cNvSpPr txBox="1"/>
          <p:nvPr/>
        </p:nvSpPr>
        <p:spPr>
          <a:xfrm>
            <a:off x="4586287" y="4267201"/>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DC6A9"/>
              </a:buClr>
              <a:buSzPts val="1600"/>
              <a:buFont typeface="Calibri"/>
              <a:buNone/>
            </a:pPr>
            <a:r>
              <a:rPr b="1" i="0" lang="en-US" sz="1600" u="none" cap="none" strike="noStrike">
                <a:solidFill>
                  <a:srgbClr val="6DC6A9"/>
                </a:solidFill>
                <a:latin typeface="Calibri"/>
                <a:ea typeface="Calibri"/>
                <a:cs typeface="Calibri"/>
                <a:sym typeface="Calibri"/>
              </a:rPr>
              <a:t>CALMING DOWN</a:t>
            </a:r>
            <a:endParaRPr b="1" i="0" sz="1600" u="none" cap="none" strike="noStrike">
              <a:solidFill>
                <a:srgbClr val="6DC6A9"/>
              </a:solidFill>
              <a:latin typeface="Calibri"/>
              <a:ea typeface="Calibri"/>
              <a:cs typeface="Calibri"/>
              <a:sym typeface="Calibri"/>
            </a:endParaRPr>
          </a:p>
        </p:txBody>
      </p:sp>
      <p:sp>
        <p:nvSpPr>
          <p:cNvPr id="140" name="Google Shape;140;p5"/>
          <p:cNvSpPr txBox="1"/>
          <p:nvPr/>
        </p:nvSpPr>
        <p:spPr>
          <a:xfrm>
            <a:off x="4586287" y="4794604"/>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calming down strategy</a:t>
            </a:r>
            <a:endParaRPr/>
          </a:p>
        </p:txBody>
      </p:sp>
      <p:sp>
        <p:nvSpPr>
          <p:cNvPr id="141" name="Google Shape;141;p5"/>
          <p:cNvSpPr txBox="1"/>
          <p:nvPr/>
        </p:nvSpPr>
        <p:spPr>
          <a:xfrm>
            <a:off x="471488" y="7483652"/>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DC6A9"/>
              </a:buClr>
              <a:buSzPts val="1600"/>
              <a:buFont typeface="Calibri"/>
              <a:buNone/>
            </a:pPr>
            <a:r>
              <a:rPr b="1" i="0" lang="en-US" sz="1600" u="none" cap="none" strike="noStrike">
                <a:solidFill>
                  <a:srgbClr val="6DC6A9"/>
                </a:solidFill>
                <a:latin typeface="Calibri"/>
                <a:ea typeface="Calibri"/>
                <a:cs typeface="Calibri"/>
                <a:sym typeface="Calibri"/>
              </a:rPr>
              <a:t>CALMING DOWN</a:t>
            </a:r>
            <a:endParaRPr/>
          </a:p>
        </p:txBody>
      </p:sp>
      <p:sp>
        <p:nvSpPr>
          <p:cNvPr id="142" name="Google Shape;142;p5"/>
          <p:cNvSpPr txBox="1"/>
          <p:nvPr/>
        </p:nvSpPr>
        <p:spPr>
          <a:xfrm>
            <a:off x="471488" y="8011055"/>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calming down strategy</a:t>
            </a:r>
            <a:endParaRPr/>
          </a:p>
        </p:txBody>
      </p:sp>
      <p:sp>
        <p:nvSpPr>
          <p:cNvPr id="143" name="Google Shape;143;p5"/>
          <p:cNvSpPr txBox="1"/>
          <p:nvPr/>
        </p:nvSpPr>
        <p:spPr>
          <a:xfrm>
            <a:off x="2528887" y="7483652"/>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DC6A9"/>
              </a:buClr>
              <a:buSzPts val="1600"/>
              <a:buFont typeface="Calibri"/>
              <a:buNone/>
            </a:pPr>
            <a:r>
              <a:rPr b="1" i="0" lang="en-US" sz="1600" u="none" cap="none" strike="noStrike">
                <a:solidFill>
                  <a:srgbClr val="6DC6A9"/>
                </a:solidFill>
                <a:latin typeface="Calibri"/>
                <a:ea typeface="Calibri"/>
                <a:cs typeface="Calibri"/>
                <a:sym typeface="Calibri"/>
              </a:rPr>
              <a:t>CALMING DOWN</a:t>
            </a:r>
            <a:endParaRPr b="1" i="0" sz="1600" u="none" cap="none" strike="noStrike">
              <a:solidFill>
                <a:srgbClr val="6DC6A9"/>
              </a:solidFill>
              <a:latin typeface="Calibri"/>
              <a:ea typeface="Calibri"/>
              <a:cs typeface="Calibri"/>
              <a:sym typeface="Calibri"/>
            </a:endParaRPr>
          </a:p>
        </p:txBody>
      </p:sp>
      <p:sp>
        <p:nvSpPr>
          <p:cNvPr id="144" name="Google Shape;144;p5"/>
          <p:cNvSpPr txBox="1"/>
          <p:nvPr/>
        </p:nvSpPr>
        <p:spPr>
          <a:xfrm>
            <a:off x="2528887" y="8011055"/>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calming down strategy</a:t>
            </a:r>
            <a:endParaRPr/>
          </a:p>
        </p:txBody>
      </p:sp>
      <p:sp>
        <p:nvSpPr>
          <p:cNvPr id="145" name="Google Shape;145;p5"/>
          <p:cNvSpPr txBox="1"/>
          <p:nvPr/>
        </p:nvSpPr>
        <p:spPr>
          <a:xfrm>
            <a:off x="4586287" y="7483652"/>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DC6A9"/>
              </a:buClr>
              <a:buSzPts val="1600"/>
              <a:buFont typeface="Calibri"/>
              <a:buNone/>
            </a:pPr>
            <a:r>
              <a:rPr b="1" i="0" lang="en-US" sz="1600" u="none" cap="none" strike="noStrike">
                <a:solidFill>
                  <a:srgbClr val="6DC6A9"/>
                </a:solidFill>
                <a:latin typeface="Calibri"/>
                <a:ea typeface="Calibri"/>
                <a:cs typeface="Calibri"/>
                <a:sym typeface="Calibri"/>
              </a:rPr>
              <a:t>CALMING DOWN</a:t>
            </a:r>
            <a:endParaRPr b="1" i="0" sz="1600" u="none" cap="none" strike="noStrike">
              <a:solidFill>
                <a:srgbClr val="6DC6A9"/>
              </a:solidFill>
              <a:latin typeface="Calibri"/>
              <a:ea typeface="Calibri"/>
              <a:cs typeface="Calibri"/>
              <a:sym typeface="Calibri"/>
            </a:endParaRPr>
          </a:p>
        </p:txBody>
      </p:sp>
      <p:sp>
        <p:nvSpPr>
          <p:cNvPr id="146" name="Google Shape;146;p5"/>
          <p:cNvSpPr txBox="1"/>
          <p:nvPr/>
        </p:nvSpPr>
        <p:spPr>
          <a:xfrm>
            <a:off x="4586287" y="8011055"/>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calming down strategy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6"/>
          <p:cNvSpPr txBox="1"/>
          <p:nvPr>
            <p:ph type="ctrTitle"/>
          </p:nvPr>
        </p:nvSpPr>
        <p:spPr>
          <a:xfrm>
            <a:off x="471488" y="1308455"/>
            <a:ext cx="1800225" cy="52740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645EAA"/>
              </a:buClr>
              <a:buSzPts val="1800"/>
              <a:buFont typeface="Calibri"/>
              <a:buNone/>
            </a:pPr>
            <a:r>
              <a:rPr lang="en-US"/>
              <a:t>THINKING</a:t>
            </a:r>
            <a:endParaRPr/>
          </a:p>
        </p:txBody>
      </p:sp>
      <p:sp>
        <p:nvSpPr>
          <p:cNvPr id="152" name="Google Shape;152;p6"/>
          <p:cNvSpPr txBox="1"/>
          <p:nvPr>
            <p:ph idx="1" type="subTitle"/>
          </p:nvPr>
        </p:nvSpPr>
        <p:spPr>
          <a:xfrm>
            <a:off x="471488" y="1835858"/>
            <a:ext cx="1800226" cy="114899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374151"/>
              </a:buClr>
              <a:buSzPts val="1200"/>
              <a:buNone/>
            </a:pPr>
            <a:r>
              <a:rPr b="0" i="0" lang="en-US">
                <a:solidFill>
                  <a:srgbClr val="374151"/>
                </a:solidFill>
                <a:latin typeface="Arial"/>
                <a:ea typeface="Arial"/>
                <a:cs typeface="Arial"/>
                <a:sym typeface="Arial"/>
              </a:rPr>
              <a:t>I will remind myself not to take the customer's behavior personally.</a:t>
            </a:r>
            <a:endParaRPr/>
          </a:p>
        </p:txBody>
      </p:sp>
      <p:sp>
        <p:nvSpPr>
          <p:cNvPr id="153" name="Google Shape;153;p6"/>
          <p:cNvSpPr txBox="1"/>
          <p:nvPr/>
        </p:nvSpPr>
        <p:spPr>
          <a:xfrm>
            <a:off x="2528887" y="1308455"/>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45EAA"/>
              </a:buClr>
              <a:buSzPts val="1800"/>
              <a:buFont typeface="Calibri"/>
              <a:buNone/>
            </a:pPr>
            <a:r>
              <a:rPr b="1" i="0" lang="en-US" sz="1800" u="none" cap="none" strike="noStrike">
                <a:solidFill>
                  <a:srgbClr val="645EAA"/>
                </a:solidFill>
                <a:latin typeface="Calibri"/>
                <a:ea typeface="Calibri"/>
                <a:cs typeface="Calibri"/>
                <a:sym typeface="Calibri"/>
              </a:rPr>
              <a:t>THINKING</a:t>
            </a:r>
            <a:endParaRPr b="1" i="0" sz="1800" u="none" cap="none" strike="noStrike">
              <a:solidFill>
                <a:srgbClr val="645EAA"/>
              </a:solidFill>
              <a:latin typeface="Calibri"/>
              <a:ea typeface="Calibri"/>
              <a:cs typeface="Calibri"/>
              <a:sym typeface="Calibri"/>
            </a:endParaRPr>
          </a:p>
        </p:txBody>
      </p:sp>
      <p:sp>
        <p:nvSpPr>
          <p:cNvPr id="154" name="Google Shape;154;p6"/>
          <p:cNvSpPr txBox="1"/>
          <p:nvPr/>
        </p:nvSpPr>
        <p:spPr>
          <a:xfrm>
            <a:off x="2528887" y="1835858"/>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374151"/>
              </a:buClr>
              <a:buSzPts val="1200"/>
              <a:buFont typeface="Arial"/>
              <a:buNone/>
            </a:pPr>
            <a:r>
              <a:rPr b="0" i="0" lang="en-US" sz="1200" u="none" cap="none" strike="noStrike">
                <a:solidFill>
                  <a:srgbClr val="374151"/>
                </a:solidFill>
                <a:latin typeface="Arial"/>
                <a:ea typeface="Arial"/>
                <a:cs typeface="Arial"/>
                <a:sym typeface="Arial"/>
              </a:rPr>
              <a:t>I will step away momentarily from the situation for regaining composure and clarity</a:t>
            </a:r>
            <a:endParaRPr b="0" i="0" sz="1200" u="none" cap="none" strike="noStrike">
              <a:solidFill>
                <a:srgbClr val="1A244F"/>
              </a:solidFill>
              <a:latin typeface="Calibri"/>
              <a:ea typeface="Calibri"/>
              <a:cs typeface="Calibri"/>
              <a:sym typeface="Calibri"/>
            </a:endParaRPr>
          </a:p>
        </p:txBody>
      </p:sp>
      <p:sp>
        <p:nvSpPr>
          <p:cNvPr id="155" name="Google Shape;155;p6"/>
          <p:cNvSpPr txBox="1"/>
          <p:nvPr/>
        </p:nvSpPr>
        <p:spPr>
          <a:xfrm>
            <a:off x="4650455" y="1308455"/>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45EAA"/>
              </a:buClr>
              <a:buSzPts val="1800"/>
              <a:buFont typeface="Calibri"/>
              <a:buNone/>
            </a:pPr>
            <a:r>
              <a:rPr b="1" i="0" lang="en-US" sz="1800" u="none" cap="none" strike="noStrike">
                <a:solidFill>
                  <a:srgbClr val="645EAA"/>
                </a:solidFill>
                <a:latin typeface="Calibri"/>
                <a:ea typeface="Calibri"/>
                <a:cs typeface="Calibri"/>
                <a:sym typeface="Calibri"/>
              </a:rPr>
              <a:t>THINKING</a:t>
            </a:r>
            <a:endParaRPr b="1" i="0" sz="1800" u="none" cap="none" strike="noStrike">
              <a:solidFill>
                <a:srgbClr val="645EAA"/>
              </a:solidFill>
              <a:latin typeface="Calibri"/>
              <a:ea typeface="Calibri"/>
              <a:cs typeface="Calibri"/>
              <a:sym typeface="Calibri"/>
            </a:endParaRPr>
          </a:p>
        </p:txBody>
      </p:sp>
      <p:sp>
        <p:nvSpPr>
          <p:cNvPr id="156" name="Google Shape;156;p6"/>
          <p:cNvSpPr txBox="1"/>
          <p:nvPr/>
        </p:nvSpPr>
        <p:spPr>
          <a:xfrm>
            <a:off x="4650455" y="1835858"/>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374151"/>
              </a:buClr>
              <a:buSzPts val="1200"/>
              <a:buFont typeface="Arial"/>
              <a:buNone/>
            </a:pPr>
            <a:r>
              <a:rPr b="0" i="0" lang="en-US" sz="1200" u="none" cap="none" strike="noStrike">
                <a:solidFill>
                  <a:srgbClr val="374151"/>
                </a:solidFill>
                <a:latin typeface="Arial"/>
                <a:ea typeface="Arial"/>
                <a:cs typeface="Arial"/>
                <a:sym typeface="Arial"/>
              </a:rPr>
              <a:t>I will identify possible reasons behind the customer’s frustration.</a:t>
            </a:r>
            <a:endParaRPr b="0" i="0" sz="1200" u="none" cap="none" strike="noStrike">
              <a:solidFill>
                <a:srgbClr val="1A244F"/>
              </a:solidFill>
              <a:latin typeface="Calibri"/>
              <a:ea typeface="Calibri"/>
              <a:cs typeface="Calibri"/>
              <a:sym typeface="Calibri"/>
            </a:endParaRPr>
          </a:p>
        </p:txBody>
      </p:sp>
      <p:sp>
        <p:nvSpPr>
          <p:cNvPr id="157" name="Google Shape;157;p6"/>
          <p:cNvSpPr txBox="1"/>
          <p:nvPr/>
        </p:nvSpPr>
        <p:spPr>
          <a:xfrm>
            <a:off x="471487" y="4260202"/>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45EAA"/>
              </a:buClr>
              <a:buSzPts val="1800"/>
              <a:buFont typeface="Calibri"/>
              <a:buNone/>
            </a:pPr>
            <a:r>
              <a:rPr b="1" i="0" lang="en-US" sz="1800" u="none" cap="none" strike="noStrike">
                <a:solidFill>
                  <a:srgbClr val="645EAA"/>
                </a:solidFill>
                <a:latin typeface="Calibri"/>
                <a:ea typeface="Calibri"/>
                <a:cs typeface="Calibri"/>
                <a:sym typeface="Calibri"/>
              </a:rPr>
              <a:t>THINKING</a:t>
            </a:r>
            <a:endParaRPr b="1" i="0" sz="1800" u="none" cap="none" strike="noStrike">
              <a:solidFill>
                <a:srgbClr val="645EAA"/>
              </a:solidFill>
              <a:latin typeface="Calibri"/>
              <a:ea typeface="Calibri"/>
              <a:cs typeface="Calibri"/>
              <a:sym typeface="Calibri"/>
            </a:endParaRPr>
          </a:p>
        </p:txBody>
      </p:sp>
      <p:sp>
        <p:nvSpPr>
          <p:cNvPr id="158" name="Google Shape;158;p6"/>
          <p:cNvSpPr txBox="1"/>
          <p:nvPr/>
        </p:nvSpPr>
        <p:spPr>
          <a:xfrm>
            <a:off x="471487" y="4787605"/>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374151"/>
              </a:buClr>
              <a:buSzPts val="1200"/>
              <a:buFont typeface="Arial"/>
              <a:buNone/>
            </a:pPr>
            <a:r>
              <a:rPr b="0" i="0" lang="en-US" sz="1200" u="none" cap="none" strike="noStrike">
                <a:solidFill>
                  <a:srgbClr val="374151"/>
                </a:solidFill>
                <a:latin typeface="Arial"/>
                <a:ea typeface="Arial"/>
                <a:cs typeface="Arial"/>
                <a:sym typeface="Arial"/>
              </a:rPr>
              <a:t>I will strategize the best way to address the customer's concerns without provoking further aggression.</a:t>
            </a:r>
            <a:endParaRPr b="0" i="0" sz="1200" u="none" cap="none" strike="noStrike">
              <a:solidFill>
                <a:srgbClr val="1A244F"/>
              </a:solidFill>
              <a:latin typeface="Calibri"/>
              <a:ea typeface="Calibri"/>
              <a:cs typeface="Calibri"/>
              <a:sym typeface="Calibri"/>
            </a:endParaRPr>
          </a:p>
        </p:txBody>
      </p:sp>
      <p:sp>
        <p:nvSpPr>
          <p:cNvPr id="159" name="Google Shape;159;p6"/>
          <p:cNvSpPr txBox="1"/>
          <p:nvPr/>
        </p:nvSpPr>
        <p:spPr>
          <a:xfrm>
            <a:off x="2528886" y="4260202"/>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45EAA"/>
              </a:buClr>
              <a:buSzPts val="1800"/>
              <a:buFont typeface="Calibri"/>
              <a:buNone/>
            </a:pPr>
            <a:r>
              <a:rPr b="1" i="0" lang="en-US" sz="1800" u="none" cap="none" strike="noStrike">
                <a:solidFill>
                  <a:srgbClr val="645EAA"/>
                </a:solidFill>
                <a:latin typeface="Calibri"/>
                <a:ea typeface="Calibri"/>
                <a:cs typeface="Calibri"/>
                <a:sym typeface="Calibri"/>
              </a:rPr>
              <a:t>THINKING</a:t>
            </a:r>
            <a:endParaRPr b="1" i="0" sz="1800" u="none" cap="none" strike="noStrike">
              <a:solidFill>
                <a:srgbClr val="645EAA"/>
              </a:solidFill>
              <a:latin typeface="Calibri"/>
              <a:ea typeface="Calibri"/>
              <a:cs typeface="Calibri"/>
              <a:sym typeface="Calibri"/>
            </a:endParaRPr>
          </a:p>
        </p:txBody>
      </p:sp>
      <p:sp>
        <p:nvSpPr>
          <p:cNvPr id="160" name="Google Shape;160;p6"/>
          <p:cNvSpPr txBox="1"/>
          <p:nvPr/>
        </p:nvSpPr>
        <p:spPr>
          <a:xfrm>
            <a:off x="2528886" y="4787605"/>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thinking strategy</a:t>
            </a:r>
            <a:endParaRPr/>
          </a:p>
          <a:p>
            <a:pPr indent="0" lvl="0" marL="0" marR="0" rtl="0" algn="l">
              <a:lnSpc>
                <a:spcPct val="90000"/>
              </a:lnSpc>
              <a:spcBef>
                <a:spcPts val="750"/>
              </a:spcBef>
              <a:spcAft>
                <a:spcPts val="0"/>
              </a:spcAft>
              <a:buClr>
                <a:srgbClr val="1A244F"/>
              </a:buClr>
              <a:buSzPts val="1200"/>
              <a:buFont typeface="Arial"/>
              <a:buNone/>
            </a:pPr>
            <a:r>
              <a:t/>
            </a:r>
            <a:endParaRPr b="0" i="0" sz="1200" u="none" cap="none" strike="noStrike">
              <a:solidFill>
                <a:srgbClr val="1A244F"/>
              </a:solidFill>
              <a:latin typeface="Calibri"/>
              <a:ea typeface="Calibri"/>
              <a:cs typeface="Calibri"/>
              <a:sym typeface="Calibri"/>
            </a:endParaRPr>
          </a:p>
        </p:txBody>
      </p:sp>
      <p:sp>
        <p:nvSpPr>
          <p:cNvPr id="161" name="Google Shape;161;p6"/>
          <p:cNvSpPr txBox="1"/>
          <p:nvPr/>
        </p:nvSpPr>
        <p:spPr>
          <a:xfrm>
            <a:off x="4650454" y="4260202"/>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45EAA"/>
              </a:buClr>
              <a:buSzPts val="1800"/>
              <a:buFont typeface="Calibri"/>
              <a:buNone/>
            </a:pPr>
            <a:r>
              <a:rPr b="1" i="0" lang="en-US" sz="1800" u="none" cap="none" strike="noStrike">
                <a:solidFill>
                  <a:srgbClr val="645EAA"/>
                </a:solidFill>
                <a:latin typeface="Calibri"/>
                <a:ea typeface="Calibri"/>
                <a:cs typeface="Calibri"/>
                <a:sym typeface="Calibri"/>
              </a:rPr>
              <a:t>THINKING</a:t>
            </a:r>
            <a:endParaRPr b="1" i="0" sz="1800" u="none" cap="none" strike="noStrike">
              <a:solidFill>
                <a:srgbClr val="645EAA"/>
              </a:solidFill>
              <a:latin typeface="Calibri"/>
              <a:ea typeface="Calibri"/>
              <a:cs typeface="Calibri"/>
              <a:sym typeface="Calibri"/>
            </a:endParaRPr>
          </a:p>
        </p:txBody>
      </p:sp>
      <p:sp>
        <p:nvSpPr>
          <p:cNvPr id="162" name="Google Shape;162;p6"/>
          <p:cNvSpPr txBox="1"/>
          <p:nvPr/>
        </p:nvSpPr>
        <p:spPr>
          <a:xfrm>
            <a:off x="4650454" y="4787605"/>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thinking strategy</a:t>
            </a:r>
            <a:endParaRPr/>
          </a:p>
          <a:p>
            <a:pPr indent="0" lvl="0" marL="0" marR="0" rtl="0" algn="l">
              <a:lnSpc>
                <a:spcPct val="90000"/>
              </a:lnSpc>
              <a:spcBef>
                <a:spcPts val="750"/>
              </a:spcBef>
              <a:spcAft>
                <a:spcPts val="0"/>
              </a:spcAft>
              <a:buClr>
                <a:srgbClr val="1A244F"/>
              </a:buClr>
              <a:buSzPts val="1200"/>
              <a:buFont typeface="Arial"/>
              <a:buNone/>
            </a:pPr>
            <a:r>
              <a:t/>
            </a:r>
            <a:endParaRPr b="0" i="0" sz="1200" u="none" cap="none" strike="noStrike">
              <a:solidFill>
                <a:srgbClr val="1A244F"/>
              </a:solidFill>
              <a:latin typeface="Calibri"/>
              <a:ea typeface="Calibri"/>
              <a:cs typeface="Calibri"/>
              <a:sym typeface="Calibri"/>
            </a:endParaRPr>
          </a:p>
        </p:txBody>
      </p:sp>
      <p:sp>
        <p:nvSpPr>
          <p:cNvPr id="163" name="Google Shape;163;p6"/>
          <p:cNvSpPr txBox="1"/>
          <p:nvPr/>
        </p:nvSpPr>
        <p:spPr>
          <a:xfrm>
            <a:off x="471488" y="7340286"/>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45EAA"/>
              </a:buClr>
              <a:buSzPts val="1800"/>
              <a:buFont typeface="Calibri"/>
              <a:buNone/>
            </a:pPr>
            <a:r>
              <a:rPr b="1" i="0" lang="en-US" sz="1800" u="none" cap="none" strike="noStrike">
                <a:solidFill>
                  <a:srgbClr val="645EAA"/>
                </a:solidFill>
                <a:latin typeface="Calibri"/>
                <a:ea typeface="Calibri"/>
                <a:cs typeface="Calibri"/>
                <a:sym typeface="Calibri"/>
              </a:rPr>
              <a:t>THINKING</a:t>
            </a:r>
            <a:endParaRPr b="1" i="0" sz="1800" u="none" cap="none" strike="noStrike">
              <a:solidFill>
                <a:srgbClr val="645EAA"/>
              </a:solidFill>
              <a:latin typeface="Calibri"/>
              <a:ea typeface="Calibri"/>
              <a:cs typeface="Calibri"/>
              <a:sym typeface="Calibri"/>
            </a:endParaRPr>
          </a:p>
        </p:txBody>
      </p:sp>
      <p:sp>
        <p:nvSpPr>
          <p:cNvPr id="164" name="Google Shape;164;p6"/>
          <p:cNvSpPr txBox="1"/>
          <p:nvPr/>
        </p:nvSpPr>
        <p:spPr>
          <a:xfrm>
            <a:off x="471488" y="7867689"/>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thinking strategy</a:t>
            </a:r>
            <a:endParaRPr/>
          </a:p>
          <a:p>
            <a:pPr indent="0" lvl="0" marL="0" marR="0" rtl="0" algn="l">
              <a:lnSpc>
                <a:spcPct val="90000"/>
              </a:lnSpc>
              <a:spcBef>
                <a:spcPts val="750"/>
              </a:spcBef>
              <a:spcAft>
                <a:spcPts val="0"/>
              </a:spcAft>
              <a:buClr>
                <a:srgbClr val="1A244F"/>
              </a:buClr>
              <a:buSzPts val="1200"/>
              <a:buFont typeface="Arial"/>
              <a:buNone/>
            </a:pPr>
            <a:r>
              <a:t/>
            </a:r>
            <a:endParaRPr b="0" i="0" sz="1200" u="none" cap="none" strike="noStrike">
              <a:solidFill>
                <a:srgbClr val="1A244F"/>
              </a:solidFill>
              <a:latin typeface="Calibri"/>
              <a:ea typeface="Calibri"/>
              <a:cs typeface="Calibri"/>
              <a:sym typeface="Calibri"/>
            </a:endParaRPr>
          </a:p>
        </p:txBody>
      </p:sp>
      <p:sp>
        <p:nvSpPr>
          <p:cNvPr id="165" name="Google Shape;165;p6"/>
          <p:cNvSpPr txBox="1"/>
          <p:nvPr/>
        </p:nvSpPr>
        <p:spPr>
          <a:xfrm>
            <a:off x="2528887" y="7340286"/>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45EAA"/>
              </a:buClr>
              <a:buSzPts val="1800"/>
              <a:buFont typeface="Calibri"/>
              <a:buNone/>
            </a:pPr>
            <a:r>
              <a:rPr b="1" i="0" lang="en-US" sz="1800" u="none" cap="none" strike="noStrike">
                <a:solidFill>
                  <a:srgbClr val="645EAA"/>
                </a:solidFill>
                <a:latin typeface="Calibri"/>
                <a:ea typeface="Calibri"/>
                <a:cs typeface="Calibri"/>
                <a:sym typeface="Calibri"/>
              </a:rPr>
              <a:t>THINKING</a:t>
            </a:r>
            <a:endParaRPr b="1" i="0" sz="1800" u="none" cap="none" strike="noStrike">
              <a:solidFill>
                <a:srgbClr val="645EAA"/>
              </a:solidFill>
              <a:latin typeface="Calibri"/>
              <a:ea typeface="Calibri"/>
              <a:cs typeface="Calibri"/>
              <a:sym typeface="Calibri"/>
            </a:endParaRPr>
          </a:p>
        </p:txBody>
      </p:sp>
      <p:sp>
        <p:nvSpPr>
          <p:cNvPr id="166" name="Google Shape;166;p6"/>
          <p:cNvSpPr txBox="1"/>
          <p:nvPr/>
        </p:nvSpPr>
        <p:spPr>
          <a:xfrm>
            <a:off x="2528887" y="7867689"/>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thinking strategy</a:t>
            </a:r>
            <a:endParaRPr/>
          </a:p>
          <a:p>
            <a:pPr indent="0" lvl="0" marL="0" marR="0" rtl="0" algn="l">
              <a:lnSpc>
                <a:spcPct val="90000"/>
              </a:lnSpc>
              <a:spcBef>
                <a:spcPts val="750"/>
              </a:spcBef>
              <a:spcAft>
                <a:spcPts val="0"/>
              </a:spcAft>
              <a:buClr>
                <a:srgbClr val="1A244F"/>
              </a:buClr>
              <a:buSzPts val="1200"/>
              <a:buFont typeface="Arial"/>
              <a:buNone/>
            </a:pPr>
            <a:r>
              <a:t/>
            </a:r>
            <a:endParaRPr b="0" i="0" sz="1200" u="none" cap="none" strike="noStrike">
              <a:solidFill>
                <a:srgbClr val="1A244F"/>
              </a:solidFill>
              <a:latin typeface="Calibri"/>
              <a:ea typeface="Calibri"/>
              <a:cs typeface="Calibri"/>
              <a:sym typeface="Calibri"/>
            </a:endParaRPr>
          </a:p>
        </p:txBody>
      </p:sp>
      <p:sp>
        <p:nvSpPr>
          <p:cNvPr id="167" name="Google Shape;167;p6"/>
          <p:cNvSpPr txBox="1"/>
          <p:nvPr/>
        </p:nvSpPr>
        <p:spPr>
          <a:xfrm>
            <a:off x="4650455" y="7340286"/>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45EAA"/>
              </a:buClr>
              <a:buSzPts val="1800"/>
              <a:buFont typeface="Calibri"/>
              <a:buNone/>
            </a:pPr>
            <a:r>
              <a:rPr b="1" i="0" lang="en-US" sz="1800" u="none" cap="none" strike="noStrike">
                <a:solidFill>
                  <a:srgbClr val="645EAA"/>
                </a:solidFill>
                <a:latin typeface="Calibri"/>
                <a:ea typeface="Calibri"/>
                <a:cs typeface="Calibri"/>
                <a:sym typeface="Calibri"/>
              </a:rPr>
              <a:t>THINKING</a:t>
            </a:r>
            <a:endParaRPr b="1" i="0" sz="1800" u="none" cap="none" strike="noStrike">
              <a:solidFill>
                <a:srgbClr val="645EAA"/>
              </a:solidFill>
              <a:latin typeface="Calibri"/>
              <a:ea typeface="Calibri"/>
              <a:cs typeface="Calibri"/>
              <a:sym typeface="Calibri"/>
            </a:endParaRPr>
          </a:p>
        </p:txBody>
      </p:sp>
      <p:sp>
        <p:nvSpPr>
          <p:cNvPr id="168" name="Google Shape;168;p6"/>
          <p:cNvSpPr txBox="1"/>
          <p:nvPr/>
        </p:nvSpPr>
        <p:spPr>
          <a:xfrm>
            <a:off x="4650455" y="7867689"/>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thinking strategy</a:t>
            </a:r>
            <a:endParaRPr/>
          </a:p>
          <a:p>
            <a:pPr indent="0" lvl="0" marL="0" marR="0" rtl="0" algn="l">
              <a:lnSpc>
                <a:spcPct val="90000"/>
              </a:lnSpc>
              <a:spcBef>
                <a:spcPts val="750"/>
              </a:spcBef>
              <a:spcAft>
                <a:spcPts val="0"/>
              </a:spcAft>
              <a:buClr>
                <a:srgbClr val="1A244F"/>
              </a:buClr>
              <a:buSzPts val="1200"/>
              <a:buFont typeface="Arial"/>
              <a:buNone/>
            </a:pPr>
            <a:r>
              <a:t/>
            </a:r>
            <a:endParaRPr b="0" i="0" sz="1200" u="none" cap="none" strike="noStrike">
              <a:solidFill>
                <a:srgbClr val="1A244F"/>
              </a:solidFill>
              <a:latin typeface="Calibri"/>
              <a:ea typeface="Calibri"/>
              <a:cs typeface="Calibri"/>
              <a:sym typeface="Calibri"/>
            </a:endParaRPr>
          </a:p>
        </p:txBody>
      </p:sp>
      <p:sp>
        <p:nvSpPr>
          <p:cNvPr id="169" name="Google Shape;169;p6"/>
          <p:cNvSpPr txBox="1"/>
          <p:nvPr/>
        </p:nvSpPr>
        <p:spPr>
          <a:xfrm>
            <a:off x="457199" y="-501286"/>
            <a:ext cx="914400" cy="914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EXAMPLES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7"/>
          <p:cNvSpPr txBox="1"/>
          <p:nvPr>
            <p:ph type="ctrTitle"/>
          </p:nvPr>
        </p:nvSpPr>
        <p:spPr>
          <a:xfrm>
            <a:off x="471488" y="1308455"/>
            <a:ext cx="1800225" cy="52740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645EAA"/>
              </a:buClr>
              <a:buSzPts val="1800"/>
              <a:buFont typeface="Calibri"/>
              <a:buNone/>
            </a:pPr>
            <a:r>
              <a:rPr lang="en-US"/>
              <a:t>THINKING</a:t>
            </a:r>
            <a:endParaRPr/>
          </a:p>
        </p:txBody>
      </p:sp>
      <p:sp>
        <p:nvSpPr>
          <p:cNvPr id="175" name="Google Shape;175;p7"/>
          <p:cNvSpPr txBox="1"/>
          <p:nvPr>
            <p:ph idx="1" type="subTitle"/>
          </p:nvPr>
        </p:nvSpPr>
        <p:spPr>
          <a:xfrm>
            <a:off x="471488" y="1835858"/>
            <a:ext cx="1800226" cy="114899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1A244F"/>
              </a:buClr>
              <a:buSzPts val="1200"/>
              <a:buNone/>
            </a:pPr>
            <a:r>
              <a:rPr lang="en-US"/>
              <a:t>Click here to add your own thinking strategy</a:t>
            </a:r>
            <a:endParaRPr/>
          </a:p>
          <a:p>
            <a:pPr indent="0" lvl="0" marL="0" rtl="0" algn="l">
              <a:lnSpc>
                <a:spcPct val="90000"/>
              </a:lnSpc>
              <a:spcBef>
                <a:spcPts val="750"/>
              </a:spcBef>
              <a:spcAft>
                <a:spcPts val="0"/>
              </a:spcAft>
              <a:buClr>
                <a:srgbClr val="1A244F"/>
              </a:buClr>
              <a:buSzPts val="1200"/>
              <a:buNone/>
            </a:pPr>
            <a:r>
              <a:t/>
            </a:r>
            <a:endParaRPr/>
          </a:p>
        </p:txBody>
      </p:sp>
      <p:sp>
        <p:nvSpPr>
          <p:cNvPr id="176" name="Google Shape;176;p7"/>
          <p:cNvSpPr txBox="1"/>
          <p:nvPr/>
        </p:nvSpPr>
        <p:spPr>
          <a:xfrm>
            <a:off x="2528887" y="1308455"/>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45EAA"/>
              </a:buClr>
              <a:buSzPts val="1800"/>
              <a:buFont typeface="Calibri"/>
              <a:buNone/>
            </a:pPr>
            <a:r>
              <a:rPr b="1" i="0" lang="en-US" sz="1800" u="none" cap="none" strike="noStrike">
                <a:solidFill>
                  <a:srgbClr val="645EAA"/>
                </a:solidFill>
                <a:latin typeface="Calibri"/>
                <a:ea typeface="Calibri"/>
                <a:cs typeface="Calibri"/>
                <a:sym typeface="Calibri"/>
              </a:rPr>
              <a:t>THINKING</a:t>
            </a:r>
            <a:endParaRPr b="1" i="0" sz="1800" u="none" cap="none" strike="noStrike">
              <a:solidFill>
                <a:srgbClr val="645EAA"/>
              </a:solidFill>
              <a:latin typeface="Calibri"/>
              <a:ea typeface="Calibri"/>
              <a:cs typeface="Calibri"/>
              <a:sym typeface="Calibri"/>
            </a:endParaRPr>
          </a:p>
        </p:txBody>
      </p:sp>
      <p:sp>
        <p:nvSpPr>
          <p:cNvPr id="177" name="Google Shape;177;p7"/>
          <p:cNvSpPr txBox="1"/>
          <p:nvPr/>
        </p:nvSpPr>
        <p:spPr>
          <a:xfrm>
            <a:off x="2528887" y="1835858"/>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thinking strategy</a:t>
            </a:r>
            <a:endParaRPr/>
          </a:p>
          <a:p>
            <a:pPr indent="0" lvl="0" marL="0" marR="0" rtl="0" algn="l">
              <a:lnSpc>
                <a:spcPct val="90000"/>
              </a:lnSpc>
              <a:spcBef>
                <a:spcPts val="750"/>
              </a:spcBef>
              <a:spcAft>
                <a:spcPts val="0"/>
              </a:spcAft>
              <a:buClr>
                <a:srgbClr val="1A244F"/>
              </a:buClr>
              <a:buSzPts val="1200"/>
              <a:buFont typeface="Arial"/>
              <a:buNone/>
            </a:pPr>
            <a:r>
              <a:t/>
            </a:r>
            <a:endParaRPr b="0" i="0" sz="1200" u="none" cap="none" strike="noStrike">
              <a:solidFill>
                <a:srgbClr val="1A244F"/>
              </a:solidFill>
              <a:latin typeface="Calibri"/>
              <a:ea typeface="Calibri"/>
              <a:cs typeface="Calibri"/>
              <a:sym typeface="Calibri"/>
            </a:endParaRPr>
          </a:p>
        </p:txBody>
      </p:sp>
      <p:sp>
        <p:nvSpPr>
          <p:cNvPr id="178" name="Google Shape;178;p7"/>
          <p:cNvSpPr txBox="1"/>
          <p:nvPr/>
        </p:nvSpPr>
        <p:spPr>
          <a:xfrm>
            <a:off x="4650455" y="1308455"/>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45EAA"/>
              </a:buClr>
              <a:buSzPts val="1800"/>
              <a:buFont typeface="Calibri"/>
              <a:buNone/>
            </a:pPr>
            <a:r>
              <a:rPr b="1" i="0" lang="en-US" sz="1800" u="none" cap="none" strike="noStrike">
                <a:solidFill>
                  <a:srgbClr val="645EAA"/>
                </a:solidFill>
                <a:latin typeface="Calibri"/>
                <a:ea typeface="Calibri"/>
                <a:cs typeface="Calibri"/>
                <a:sym typeface="Calibri"/>
              </a:rPr>
              <a:t>THINKING</a:t>
            </a:r>
            <a:endParaRPr b="1" i="0" sz="1800" u="none" cap="none" strike="noStrike">
              <a:solidFill>
                <a:srgbClr val="645EAA"/>
              </a:solidFill>
              <a:latin typeface="Calibri"/>
              <a:ea typeface="Calibri"/>
              <a:cs typeface="Calibri"/>
              <a:sym typeface="Calibri"/>
            </a:endParaRPr>
          </a:p>
        </p:txBody>
      </p:sp>
      <p:sp>
        <p:nvSpPr>
          <p:cNvPr id="179" name="Google Shape;179;p7"/>
          <p:cNvSpPr txBox="1"/>
          <p:nvPr/>
        </p:nvSpPr>
        <p:spPr>
          <a:xfrm>
            <a:off x="4650455" y="1835858"/>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thinking strategy</a:t>
            </a:r>
            <a:endParaRPr/>
          </a:p>
          <a:p>
            <a:pPr indent="0" lvl="0" marL="0" marR="0" rtl="0" algn="l">
              <a:lnSpc>
                <a:spcPct val="90000"/>
              </a:lnSpc>
              <a:spcBef>
                <a:spcPts val="750"/>
              </a:spcBef>
              <a:spcAft>
                <a:spcPts val="0"/>
              </a:spcAft>
              <a:buClr>
                <a:srgbClr val="1A244F"/>
              </a:buClr>
              <a:buSzPts val="1200"/>
              <a:buFont typeface="Arial"/>
              <a:buNone/>
            </a:pPr>
            <a:r>
              <a:t/>
            </a:r>
            <a:endParaRPr b="0" i="0" sz="1200" u="none" cap="none" strike="noStrike">
              <a:solidFill>
                <a:srgbClr val="1A244F"/>
              </a:solidFill>
              <a:latin typeface="Calibri"/>
              <a:ea typeface="Calibri"/>
              <a:cs typeface="Calibri"/>
              <a:sym typeface="Calibri"/>
            </a:endParaRPr>
          </a:p>
        </p:txBody>
      </p:sp>
      <p:sp>
        <p:nvSpPr>
          <p:cNvPr id="180" name="Google Shape;180;p7"/>
          <p:cNvSpPr txBox="1"/>
          <p:nvPr/>
        </p:nvSpPr>
        <p:spPr>
          <a:xfrm>
            <a:off x="471487" y="4260202"/>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45EAA"/>
              </a:buClr>
              <a:buSzPts val="1800"/>
              <a:buFont typeface="Calibri"/>
              <a:buNone/>
            </a:pPr>
            <a:r>
              <a:rPr b="1" i="0" lang="en-US" sz="1800" u="none" cap="none" strike="noStrike">
                <a:solidFill>
                  <a:srgbClr val="645EAA"/>
                </a:solidFill>
                <a:latin typeface="Calibri"/>
                <a:ea typeface="Calibri"/>
                <a:cs typeface="Calibri"/>
                <a:sym typeface="Calibri"/>
              </a:rPr>
              <a:t>THINKING</a:t>
            </a:r>
            <a:endParaRPr b="1" i="0" sz="1800" u="none" cap="none" strike="noStrike">
              <a:solidFill>
                <a:srgbClr val="645EAA"/>
              </a:solidFill>
              <a:latin typeface="Calibri"/>
              <a:ea typeface="Calibri"/>
              <a:cs typeface="Calibri"/>
              <a:sym typeface="Calibri"/>
            </a:endParaRPr>
          </a:p>
        </p:txBody>
      </p:sp>
      <p:sp>
        <p:nvSpPr>
          <p:cNvPr id="181" name="Google Shape;181;p7"/>
          <p:cNvSpPr txBox="1"/>
          <p:nvPr/>
        </p:nvSpPr>
        <p:spPr>
          <a:xfrm>
            <a:off x="471487" y="4787605"/>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thinking strategy</a:t>
            </a:r>
            <a:endParaRPr/>
          </a:p>
          <a:p>
            <a:pPr indent="0" lvl="0" marL="0" marR="0" rtl="0" algn="l">
              <a:lnSpc>
                <a:spcPct val="90000"/>
              </a:lnSpc>
              <a:spcBef>
                <a:spcPts val="750"/>
              </a:spcBef>
              <a:spcAft>
                <a:spcPts val="0"/>
              </a:spcAft>
              <a:buClr>
                <a:srgbClr val="1A244F"/>
              </a:buClr>
              <a:buSzPts val="1200"/>
              <a:buFont typeface="Arial"/>
              <a:buNone/>
            </a:pPr>
            <a:r>
              <a:t/>
            </a:r>
            <a:endParaRPr b="0" i="0" sz="1200" u="none" cap="none" strike="noStrike">
              <a:solidFill>
                <a:srgbClr val="1A244F"/>
              </a:solidFill>
              <a:latin typeface="Calibri"/>
              <a:ea typeface="Calibri"/>
              <a:cs typeface="Calibri"/>
              <a:sym typeface="Calibri"/>
            </a:endParaRPr>
          </a:p>
        </p:txBody>
      </p:sp>
      <p:sp>
        <p:nvSpPr>
          <p:cNvPr id="182" name="Google Shape;182;p7"/>
          <p:cNvSpPr txBox="1"/>
          <p:nvPr/>
        </p:nvSpPr>
        <p:spPr>
          <a:xfrm>
            <a:off x="2528886" y="4260202"/>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45EAA"/>
              </a:buClr>
              <a:buSzPts val="1800"/>
              <a:buFont typeface="Calibri"/>
              <a:buNone/>
            </a:pPr>
            <a:r>
              <a:rPr b="1" i="0" lang="en-US" sz="1800" u="none" cap="none" strike="noStrike">
                <a:solidFill>
                  <a:srgbClr val="645EAA"/>
                </a:solidFill>
                <a:latin typeface="Calibri"/>
                <a:ea typeface="Calibri"/>
                <a:cs typeface="Calibri"/>
                <a:sym typeface="Calibri"/>
              </a:rPr>
              <a:t>THINKING</a:t>
            </a:r>
            <a:endParaRPr b="1" i="0" sz="1800" u="none" cap="none" strike="noStrike">
              <a:solidFill>
                <a:srgbClr val="645EAA"/>
              </a:solidFill>
              <a:latin typeface="Calibri"/>
              <a:ea typeface="Calibri"/>
              <a:cs typeface="Calibri"/>
              <a:sym typeface="Calibri"/>
            </a:endParaRPr>
          </a:p>
        </p:txBody>
      </p:sp>
      <p:sp>
        <p:nvSpPr>
          <p:cNvPr id="183" name="Google Shape;183;p7"/>
          <p:cNvSpPr txBox="1"/>
          <p:nvPr/>
        </p:nvSpPr>
        <p:spPr>
          <a:xfrm>
            <a:off x="2528886" y="4787605"/>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thinking strategy</a:t>
            </a:r>
            <a:endParaRPr/>
          </a:p>
          <a:p>
            <a:pPr indent="0" lvl="0" marL="0" marR="0" rtl="0" algn="l">
              <a:lnSpc>
                <a:spcPct val="90000"/>
              </a:lnSpc>
              <a:spcBef>
                <a:spcPts val="750"/>
              </a:spcBef>
              <a:spcAft>
                <a:spcPts val="0"/>
              </a:spcAft>
              <a:buClr>
                <a:srgbClr val="1A244F"/>
              </a:buClr>
              <a:buSzPts val="1200"/>
              <a:buFont typeface="Arial"/>
              <a:buNone/>
            </a:pPr>
            <a:r>
              <a:t/>
            </a:r>
            <a:endParaRPr b="0" i="0" sz="1200" u="none" cap="none" strike="noStrike">
              <a:solidFill>
                <a:srgbClr val="1A244F"/>
              </a:solidFill>
              <a:latin typeface="Calibri"/>
              <a:ea typeface="Calibri"/>
              <a:cs typeface="Calibri"/>
              <a:sym typeface="Calibri"/>
            </a:endParaRPr>
          </a:p>
        </p:txBody>
      </p:sp>
      <p:sp>
        <p:nvSpPr>
          <p:cNvPr id="184" name="Google Shape;184;p7"/>
          <p:cNvSpPr txBox="1"/>
          <p:nvPr/>
        </p:nvSpPr>
        <p:spPr>
          <a:xfrm>
            <a:off x="4650454" y="4260202"/>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45EAA"/>
              </a:buClr>
              <a:buSzPts val="1800"/>
              <a:buFont typeface="Calibri"/>
              <a:buNone/>
            </a:pPr>
            <a:r>
              <a:rPr b="1" i="0" lang="en-US" sz="1800" u="none" cap="none" strike="noStrike">
                <a:solidFill>
                  <a:srgbClr val="645EAA"/>
                </a:solidFill>
                <a:latin typeface="Calibri"/>
                <a:ea typeface="Calibri"/>
                <a:cs typeface="Calibri"/>
                <a:sym typeface="Calibri"/>
              </a:rPr>
              <a:t>THINKING</a:t>
            </a:r>
            <a:endParaRPr b="1" i="0" sz="1800" u="none" cap="none" strike="noStrike">
              <a:solidFill>
                <a:srgbClr val="645EAA"/>
              </a:solidFill>
              <a:latin typeface="Calibri"/>
              <a:ea typeface="Calibri"/>
              <a:cs typeface="Calibri"/>
              <a:sym typeface="Calibri"/>
            </a:endParaRPr>
          </a:p>
        </p:txBody>
      </p:sp>
      <p:sp>
        <p:nvSpPr>
          <p:cNvPr id="185" name="Google Shape;185;p7"/>
          <p:cNvSpPr txBox="1"/>
          <p:nvPr/>
        </p:nvSpPr>
        <p:spPr>
          <a:xfrm>
            <a:off x="4650454" y="4787605"/>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thinking strategy</a:t>
            </a:r>
            <a:endParaRPr/>
          </a:p>
          <a:p>
            <a:pPr indent="0" lvl="0" marL="0" marR="0" rtl="0" algn="l">
              <a:lnSpc>
                <a:spcPct val="90000"/>
              </a:lnSpc>
              <a:spcBef>
                <a:spcPts val="750"/>
              </a:spcBef>
              <a:spcAft>
                <a:spcPts val="0"/>
              </a:spcAft>
              <a:buClr>
                <a:srgbClr val="1A244F"/>
              </a:buClr>
              <a:buSzPts val="1200"/>
              <a:buFont typeface="Arial"/>
              <a:buNone/>
            </a:pPr>
            <a:r>
              <a:t/>
            </a:r>
            <a:endParaRPr b="0" i="0" sz="1200" u="none" cap="none" strike="noStrike">
              <a:solidFill>
                <a:srgbClr val="1A244F"/>
              </a:solidFill>
              <a:latin typeface="Calibri"/>
              <a:ea typeface="Calibri"/>
              <a:cs typeface="Calibri"/>
              <a:sym typeface="Calibri"/>
            </a:endParaRPr>
          </a:p>
        </p:txBody>
      </p:sp>
      <p:sp>
        <p:nvSpPr>
          <p:cNvPr id="186" name="Google Shape;186;p7"/>
          <p:cNvSpPr txBox="1"/>
          <p:nvPr/>
        </p:nvSpPr>
        <p:spPr>
          <a:xfrm>
            <a:off x="471488" y="7340286"/>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45EAA"/>
              </a:buClr>
              <a:buSzPts val="1800"/>
              <a:buFont typeface="Calibri"/>
              <a:buNone/>
            </a:pPr>
            <a:r>
              <a:rPr b="1" i="0" lang="en-US" sz="1800" u="none" cap="none" strike="noStrike">
                <a:solidFill>
                  <a:srgbClr val="645EAA"/>
                </a:solidFill>
                <a:latin typeface="Calibri"/>
                <a:ea typeface="Calibri"/>
                <a:cs typeface="Calibri"/>
                <a:sym typeface="Calibri"/>
              </a:rPr>
              <a:t>THINKING</a:t>
            </a:r>
            <a:endParaRPr b="1" i="0" sz="1800" u="none" cap="none" strike="noStrike">
              <a:solidFill>
                <a:srgbClr val="645EAA"/>
              </a:solidFill>
              <a:latin typeface="Calibri"/>
              <a:ea typeface="Calibri"/>
              <a:cs typeface="Calibri"/>
              <a:sym typeface="Calibri"/>
            </a:endParaRPr>
          </a:p>
        </p:txBody>
      </p:sp>
      <p:sp>
        <p:nvSpPr>
          <p:cNvPr id="187" name="Google Shape;187;p7"/>
          <p:cNvSpPr txBox="1"/>
          <p:nvPr/>
        </p:nvSpPr>
        <p:spPr>
          <a:xfrm>
            <a:off x="471488" y="7867689"/>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thinking strategy</a:t>
            </a:r>
            <a:endParaRPr/>
          </a:p>
          <a:p>
            <a:pPr indent="0" lvl="0" marL="0" marR="0" rtl="0" algn="l">
              <a:lnSpc>
                <a:spcPct val="90000"/>
              </a:lnSpc>
              <a:spcBef>
                <a:spcPts val="750"/>
              </a:spcBef>
              <a:spcAft>
                <a:spcPts val="0"/>
              </a:spcAft>
              <a:buClr>
                <a:srgbClr val="1A244F"/>
              </a:buClr>
              <a:buSzPts val="1200"/>
              <a:buFont typeface="Arial"/>
              <a:buNone/>
            </a:pPr>
            <a:r>
              <a:t/>
            </a:r>
            <a:endParaRPr b="0" i="0" sz="1200" u="none" cap="none" strike="noStrike">
              <a:solidFill>
                <a:srgbClr val="1A244F"/>
              </a:solidFill>
              <a:latin typeface="Calibri"/>
              <a:ea typeface="Calibri"/>
              <a:cs typeface="Calibri"/>
              <a:sym typeface="Calibri"/>
            </a:endParaRPr>
          </a:p>
        </p:txBody>
      </p:sp>
      <p:sp>
        <p:nvSpPr>
          <p:cNvPr id="188" name="Google Shape;188;p7"/>
          <p:cNvSpPr txBox="1"/>
          <p:nvPr/>
        </p:nvSpPr>
        <p:spPr>
          <a:xfrm>
            <a:off x="2528887" y="7340286"/>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45EAA"/>
              </a:buClr>
              <a:buSzPts val="1800"/>
              <a:buFont typeface="Calibri"/>
              <a:buNone/>
            </a:pPr>
            <a:r>
              <a:rPr b="1" i="0" lang="en-US" sz="1800" u="none" cap="none" strike="noStrike">
                <a:solidFill>
                  <a:srgbClr val="645EAA"/>
                </a:solidFill>
                <a:latin typeface="Calibri"/>
                <a:ea typeface="Calibri"/>
                <a:cs typeface="Calibri"/>
                <a:sym typeface="Calibri"/>
              </a:rPr>
              <a:t>THINKING</a:t>
            </a:r>
            <a:endParaRPr b="1" i="0" sz="1800" u="none" cap="none" strike="noStrike">
              <a:solidFill>
                <a:srgbClr val="645EAA"/>
              </a:solidFill>
              <a:latin typeface="Calibri"/>
              <a:ea typeface="Calibri"/>
              <a:cs typeface="Calibri"/>
              <a:sym typeface="Calibri"/>
            </a:endParaRPr>
          </a:p>
        </p:txBody>
      </p:sp>
      <p:sp>
        <p:nvSpPr>
          <p:cNvPr id="189" name="Google Shape;189;p7"/>
          <p:cNvSpPr txBox="1"/>
          <p:nvPr/>
        </p:nvSpPr>
        <p:spPr>
          <a:xfrm>
            <a:off x="2528887" y="7867689"/>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thinking strategy</a:t>
            </a:r>
            <a:endParaRPr/>
          </a:p>
          <a:p>
            <a:pPr indent="0" lvl="0" marL="0" marR="0" rtl="0" algn="l">
              <a:lnSpc>
                <a:spcPct val="90000"/>
              </a:lnSpc>
              <a:spcBef>
                <a:spcPts val="750"/>
              </a:spcBef>
              <a:spcAft>
                <a:spcPts val="0"/>
              </a:spcAft>
              <a:buClr>
                <a:srgbClr val="1A244F"/>
              </a:buClr>
              <a:buSzPts val="1200"/>
              <a:buFont typeface="Arial"/>
              <a:buNone/>
            </a:pPr>
            <a:r>
              <a:t/>
            </a:r>
            <a:endParaRPr b="0" i="0" sz="1200" u="none" cap="none" strike="noStrike">
              <a:solidFill>
                <a:srgbClr val="1A244F"/>
              </a:solidFill>
              <a:latin typeface="Calibri"/>
              <a:ea typeface="Calibri"/>
              <a:cs typeface="Calibri"/>
              <a:sym typeface="Calibri"/>
            </a:endParaRPr>
          </a:p>
        </p:txBody>
      </p:sp>
      <p:sp>
        <p:nvSpPr>
          <p:cNvPr id="190" name="Google Shape;190;p7"/>
          <p:cNvSpPr txBox="1"/>
          <p:nvPr/>
        </p:nvSpPr>
        <p:spPr>
          <a:xfrm>
            <a:off x="4650455" y="7340286"/>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45EAA"/>
              </a:buClr>
              <a:buSzPts val="1800"/>
              <a:buFont typeface="Calibri"/>
              <a:buNone/>
            </a:pPr>
            <a:r>
              <a:rPr b="1" i="0" lang="en-US" sz="1800" u="none" cap="none" strike="noStrike">
                <a:solidFill>
                  <a:srgbClr val="645EAA"/>
                </a:solidFill>
                <a:latin typeface="Calibri"/>
                <a:ea typeface="Calibri"/>
                <a:cs typeface="Calibri"/>
                <a:sym typeface="Calibri"/>
              </a:rPr>
              <a:t>THINKING</a:t>
            </a:r>
            <a:endParaRPr b="1" i="0" sz="1800" u="none" cap="none" strike="noStrike">
              <a:solidFill>
                <a:srgbClr val="645EAA"/>
              </a:solidFill>
              <a:latin typeface="Calibri"/>
              <a:ea typeface="Calibri"/>
              <a:cs typeface="Calibri"/>
              <a:sym typeface="Calibri"/>
            </a:endParaRPr>
          </a:p>
        </p:txBody>
      </p:sp>
      <p:sp>
        <p:nvSpPr>
          <p:cNvPr id="191" name="Google Shape;191;p7"/>
          <p:cNvSpPr txBox="1"/>
          <p:nvPr/>
        </p:nvSpPr>
        <p:spPr>
          <a:xfrm>
            <a:off x="4650455" y="7867689"/>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thinking strategy</a:t>
            </a:r>
            <a:endParaRPr/>
          </a:p>
          <a:p>
            <a:pPr indent="0" lvl="0" marL="0" marR="0" rtl="0" algn="l">
              <a:lnSpc>
                <a:spcPct val="90000"/>
              </a:lnSpc>
              <a:spcBef>
                <a:spcPts val="750"/>
              </a:spcBef>
              <a:spcAft>
                <a:spcPts val="0"/>
              </a:spcAft>
              <a:buClr>
                <a:srgbClr val="1A244F"/>
              </a:buClr>
              <a:buSzPts val="1200"/>
              <a:buFont typeface="Arial"/>
              <a:buNone/>
            </a:pPr>
            <a:r>
              <a:t/>
            </a:r>
            <a:endParaRPr b="0" i="0" sz="1200" u="none" cap="none" strike="noStrike">
              <a:solidFill>
                <a:srgbClr val="1A244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8"/>
          <p:cNvSpPr txBox="1"/>
          <p:nvPr/>
        </p:nvSpPr>
        <p:spPr>
          <a:xfrm>
            <a:off x="471488" y="1349552"/>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3BC46"/>
              </a:buClr>
              <a:buSzPts val="1600"/>
              <a:buFont typeface="Calibri"/>
              <a:buNone/>
            </a:pPr>
            <a:r>
              <a:rPr b="1" i="0" lang="en-US" sz="1600" u="none" cap="none" strike="noStrike">
                <a:solidFill>
                  <a:srgbClr val="63BC46"/>
                </a:solidFill>
                <a:latin typeface="Calibri"/>
                <a:ea typeface="Calibri"/>
                <a:cs typeface="Calibri"/>
                <a:sym typeface="Calibri"/>
              </a:rPr>
              <a:t>CONVERSATION</a:t>
            </a:r>
            <a:endParaRPr/>
          </a:p>
        </p:txBody>
      </p:sp>
      <p:sp>
        <p:nvSpPr>
          <p:cNvPr id="197" name="Google Shape;197;p8"/>
          <p:cNvSpPr txBox="1"/>
          <p:nvPr/>
        </p:nvSpPr>
        <p:spPr>
          <a:xfrm>
            <a:off x="471488" y="1876955"/>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I will explain all</a:t>
            </a:r>
            <a:r>
              <a:rPr b="0" i="0" lang="en-US" sz="1200" u="none" cap="none" strike="noStrike">
                <a:solidFill>
                  <a:srgbClr val="374151"/>
                </a:solidFill>
                <a:latin typeface="Arial"/>
                <a:ea typeface="Arial"/>
                <a:cs typeface="Arial"/>
                <a:sym typeface="Arial"/>
              </a:rPr>
              <a:t> misunderstandings or policies calmly.</a:t>
            </a:r>
            <a:endParaRPr b="0" i="0" sz="1200" u="none" cap="none" strike="noStrike">
              <a:solidFill>
                <a:srgbClr val="1A244F"/>
              </a:solidFill>
              <a:latin typeface="Calibri"/>
              <a:ea typeface="Calibri"/>
              <a:cs typeface="Calibri"/>
              <a:sym typeface="Calibri"/>
            </a:endParaRPr>
          </a:p>
        </p:txBody>
      </p:sp>
      <p:sp>
        <p:nvSpPr>
          <p:cNvPr id="198" name="Google Shape;198;p8"/>
          <p:cNvSpPr txBox="1"/>
          <p:nvPr/>
        </p:nvSpPr>
        <p:spPr>
          <a:xfrm>
            <a:off x="2573004" y="1349552"/>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3BC46"/>
              </a:buClr>
              <a:buSzPts val="1600"/>
              <a:buFont typeface="Calibri"/>
              <a:buNone/>
            </a:pPr>
            <a:r>
              <a:rPr b="1" i="0" lang="en-US" sz="1600" u="none" cap="none" strike="noStrike">
                <a:solidFill>
                  <a:srgbClr val="63BC46"/>
                </a:solidFill>
                <a:latin typeface="Calibri"/>
                <a:ea typeface="Calibri"/>
                <a:cs typeface="Calibri"/>
                <a:sym typeface="Calibri"/>
              </a:rPr>
              <a:t>CONVERSATION</a:t>
            </a:r>
            <a:endParaRPr/>
          </a:p>
        </p:txBody>
      </p:sp>
      <p:sp>
        <p:nvSpPr>
          <p:cNvPr id="199" name="Google Shape;199;p8"/>
          <p:cNvSpPr txBox="1"/>
          <p:nvPr/>
        </p:nvSpPr>
        <p:spPr>
          <a:xfrm>
            <a:off x="2573004" y="1876955"/>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I will </a:t>
            </a:r>
            <a:r>
              <a:rPr b="0" i="0" lang="en-US" sz="1200" u="none" cap="none" strike="noStrike">
                <a:solidFill>
                  <a:srgbClr val="374151"/>
                </a:solidFill>
                <a:latin typeface="Arial"/>
                <a:ea typeface="Arial"/>
                <a:cs typeface="Arial"/>
                <a:sym typeface="Arial"/>
              </a:rPr>
              <a:t>apologize for any service issues and suggest practical resolutions.</a:t>
            </a:r>
            <a:endParaRPr b="0" i="0" sz="1200" u="none" cap="none" strike="noStrike">
              <a:solidFill>
                <a:srgbClr val="1A244F"/>
              </a:solidFill>
              <a:latin typeface="Calibri"/>
              <a:ea typeface="Calibri"/>
              <a:cs typeface="Calibri"/>
              <a:sym typeface="Calibri"/>
            </a:endParaRPr>
          </a:p>
        </p:txBody>
      </p:sp>
      <p:sp>
        <p:nvSpPr>
          <p:cNvPr id="200" name="Google Shape;200;p8"/>
          <p:cNvSpPr txBox="1"/>
          <p:nvPr/>
        </p:nvSpPr>
        <p:spPr>
          <a:xfrm>
            <a:off x="4586288" y="1349552"/>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3BC46"/>
              </a:buClr>
              <a:buSzPts val="1600"/>
              <a:buFont typeface="Calibri"/>
              <a:buNone/>
            </a:pPr>
            <a:r>
              <a:rPr b="1" i="0" lang="en-US" sz="1600" u="none" cap="none" strike="noStrike">
                <a:solidFill>
                  <a:srgbClr val="63BC46"/>
                </a:solidFill>
                <a:latin typeface="Calibri"/>
                <a:ea typeface="Calibri"/>
                <a:cs typeface="Calibri"/>
                <a:sym typeface="Calibri"/>
              </a:rPr>
              <a:t>CONVERSATION</a:t>
            </a:r>
            <a:endParaRPr/>
          </a:p>
        </p:txBody>
      </p:sp>
      <p:sp>
        <p:nvSpPr>
          <p:cNvPr id="201" name="Google Shape;201;p8"/>
          <p:cNvSpPr txBox="1"/>
          <p:nvPr/>
        </p:nvSpPr>
        <p:spPr>
          <a:xfrm>
            <a:off x="4586288" y="1876955"/>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I will ask if is there anything else we could help with</a:t>
            </a:r>
            <a:endParaRPr/>
          </a:p>
        </p:txBody>
      </p:sp>
      <p:sp>
        <p:nvSpPr>
          <p:cNvPr id="202" name="Google Shape;202;p8"/>
          <p:cNvSpPr txBox="1"/>
          <p:nvPr/>
        </p:nvSpPr>
        <p:spPr>
          <a:xfrm>
            <a:off x="471488" y="4265177"/>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3BC46"/>
              </a:buClr>
              <a:buSzPts val="1600"/>
              <a:buFont typeface="Calibri"/>
              <a:buNone/>
            </a:pPr>
            <a:r>
              <a:rPr b="1" i="0" lang="en-US" sz="1600" u="none" cap="none" strike="noStrike">
                <a:solidFill>
                  <a:srgbClr val="63BC46"/>
                </a:solidFill>
                <a:latin typeface="Calibri"/>
                <a:ea typeface="Calibri"/>
                <a:cs typeface="Calibri"/>
                <a:sym typeface="Calibri"/>
              </a:rPr>
              <a:t>CONVERSATION</a:t>
            </a:r>
            <a:endParaRPr/>
          </a:p>
        </p:txBody>
      </p:sp>
      <p:sp>
        <p:nvSpPr>
          <p:cNvPr id="203" name="Google Shape;203;p8"/>
          <p:cNvSpPr txBox="1"/>
          <p:nvPr/>
        </p:nvSpPr>
        <p:spPr>
          <a:xfrm>
            <a:off x="471488" y="4792580"/>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I will </a:t>
            </a:r>
            <a:r>
              <a:rPr b="0" i="0" lang="en-US" sz="1200" u="none" cap="none" strike="noStrike">
                <a:solidFill>
                  <a:srgbClr val="374151"/>
                </a:solidFill>
                <a:latin typeface="Arial"/>
                <a:ea typeface="Arial"/>
                <a:cs typeface="Arial"/>
                <a:sym typeface="Arial"/>
              </a:rPr>
              <a:t>assertively communicate limits in case of unacceptable behavior.</a:t>
            </a:r>
            <a:endParaRPr b="0" i="0" sz="1200" u="none" cap="none" strike="noStrike">
              <a:solidFill>
                <a:srgbClr val="1A244F"/>
              </a:solidFill>
              <a:latin typeface="Calibri"/>
              <a:ea typeface="Calibri"/>
              <a:cs typeface="Calibri"/>
              <a:sym typeface="Calibri"/>
            </a:endParaRPr>
          </a:p>
        </p:txBody>
      </p:sp>
      <p:sp>
        <p:nvSpPr>
          <p:cNvPr id="204" name="Google Shape;204;p8"/>
          <p:cNvSpPr txBox="1"/>
          <p:nvPr/>
        </p:nvSpPr>
        <p:spPr>
          <a:xfrm>
            <a:off x="2573004" y="4265177"/>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3BC46"/>
              </a:buClr>
              <a:buSzPts val="1600"/>
              <a:buFont typeface="Calibri"/>
              <a:buNone/>
            </a:pPr>
            <a:r>
              <a:rPr b="1" i="0" lang="en-US" sz="1600" u="none" cap="none" strike="noStrike">
                <a:solidFill>
                  <a:srgbClr val="63BC46"/>
                </a:solidFill>
                <a:latin typeface="Calibri"/>
                <a:ea typeface="Calibri"/>
                <a:cs typeface="Calibri"/>
                <a:sym typeface="Calibri"/>
              </a:rPr>
              <a:t>CONVERSATION</a:t>
            </a:r>
            <a:endParaRPr/>
          </a:p>
        </p:txBody>
      </p:sp>
      <p:sp>
        <p:nvSpPr>
          <p:cNvPr id="205" name="Google Shape;205;p8"/>
          <p:cNvSpPr txBox="1"/>
          <p:nvPr/>
        </p:nvSpPr>
        <p:spPr>
          <a:xfrm>
            <a:off x="2573004" y="4792580"/>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conversation strategy</a:t>
            </a:r>
            <a:endParaRPr/>
          </a:p>
        </p:txBody>
      </p:sp>
      <p:sp>
        <p:nvSpPr>
          <p:cNvPr id="206" name="Google Shape;206;p8"/>
          <p:cNvSpPr txBox="1"/>
          <p:nvPr/>
        </p:nvSpPr>
        <p:spPr>
          <a:xfrm>
            <a:off x="4586288" y="4265177"/>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3BC46"/>
              </a:buClr>
              <a:buSzPts val="1600"/>
              <a:buFont typeface="Calibri"/>
              <a:buNone/>
            </a:pPr>
            <a:r>
              <a:rPr b="1" i="0" lang="en-US" sz="1600" u="none" cap="none" strike="noStrike">
                <a:solidFill>
                  <a:srgbClr val="63BC46"/>
                </a:solidFill>
                <a:latin typeface="Calibri"/>
                <a:ea typeface="Calibri"/>
                <a:cs typeface="Calibri"/>
                <a:sym typeface="Calibri"/>
              </a:rPr>
              <a:t>CONVERSATION</a:t>
            </a:r>
            <a:endParaRPr/>
          </a:p>
        </p:txBody>
      </p:sp>
      <p:sp>
        <p:nvSpPr>
          <p:cNvPr id="207" name="Google Shape;207;p8"/>
          <p:cNvSpPr txBox="1"/>
          <p:nvPr/>
        </p:nvSpPr>
        <p:spPr>
          <a:xfrm>
            <a:off x="4586288" y="4792580"/>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conversation strategy</a:t>
            </a:r>
            <a:endParaRPr/>
          </a:p>
        </p:txBody>
      </p:sp>
      <p:sp>
        <p:nvSpPr>
          <p:cNvPr id="208" name="Google Shape;208;p8"/>
          <p:cNvSpPr txBox="1"/>
          <p:nvPr/>
        </p:nvSpPr>
        <p:spPr>
          <a:xfrm>
            <a:off x="471488" y="7277054"/>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3BC46"/>
              </a:buClr>
              <a:buSzPts val="1600"/>
              <a:buFont typeface="Calibri"/>
              <a:buNone/>
            </a:pPr>
            <a:r>
              <a:rPr b="1" i="0" lang="en-US" sz="1600" u="none" cap="none" strike="noStrike">
                <a:solidFill>
                  <a:srgbClr val="63BC46"/>
                </a:solidFill>
                <a:latin typeface="Calibri"/>
                <a:ea typeface="Calibri"/>
                <a:cs typeface="Calibri"/>
                <a:sym typeface="Calibri"/>
              </a:rPr>
              <a:t>CONVERSATION</a:t>
            </a:r>
            <a:endParaRPr/>
          </a:p>
        </p:txBody>
      </p:sp>
      <p:sp>
        <p:nvSpPr>
          <p:cNvPr id="209" name="Google Shape;209;p8"/>
          <p:cNvSpPr txBox="1"/>
          <p:nvPr/>
        </p:nvSpPr>
        <p:spPr>
          <a:xfrm>
            <a:off x="471488" y="7804457"/>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conversation strategy</a:t>
            </a:r>
            <a:endParaRPr/>
          </a:p>
        </p:txBody>
      </p:sp>
      <p:sp>
        <p:nvSpPr>
          <p:cNvPr id="210" name="Google Shape;210;p8"/>
          <p:cNvSpPr txBox="1"/>
          <p:nvPr/>
        </p:nvSpPr>
        <p:spPr>
          <a:xfrm>
            <a:off x="2573004" y="7277054"/>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3BC46"/>
              </a:buClr>
              <a:buSzPts val="1600"/>
              <a:buFont typeface="Calibri"/>
              <a:buNone/>
            </a:pPr>
            <a:r>
              <a:rPr b="1" i="0" lang="en-US" sz="1600" u="none" cap="none" strike="noStrike">
                <a:solidFill>
                  <a:srgbClr val="63BC46"/>
                </a:solidFill>
                <a:latin typeface="Calibri"/>
                <a:ea typeface="Calibri"/>
                <a:cs typeface="Calibri"/>
                <a:sym typeface="Calibri"/>
              </a:rPr>
              <a:t>CONVERSATION</a:t>
            </a:r>
            <a:endParaRPr/>
          </a:p>
        </p:txBody>
      </p:sp>
      <p:sp>
        <p:nvSpPr>
          <p:cNvPr id="211" name="Google Shape;211;p8"/>
          <p:cNvSpPr txBox="1"/>
          <p:nvPr/>
        </p:nvSpPr>
        <p:spPr>
          <a:xfrm>
            <a:off x="2573004" y="7804457"/>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conversation strategy</a:t>
            </a:r>
            <a:endParaRPr/>
          </a:p>
        </p:txBody>
      </p:sp>
      <p:sp>
        <p:nvSpPr>
          <p:cNvPr id="212" name="Google Shape;212;p8"/>
          <p:cNvSpPr txBox="1"/>
          <p:nvPr/>
        </p:nvSpPr>
        <p:spPr>
          <a:xfrm>
            <a:off x="4586288" y="7277054"/>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3BC46"/>
              </a:buClr>
              <a:buSzPts val="1600"/>
              <a:buFont typeface="Calibri"/>
              <a:buNone/>
            </a:pPr>
            <a:r>
              <a:rPr b="1" i="0" lang="en-US" sz="1600" u="none" cap="none" strike="noStrike">
                <a:solidFill>
                  <a:srgbClr val="63BC46"/>
                </a:solidFill>
                <a:latin typeface="Calibri"/>
                <a:ea typeface="Calibri"/>
                <a:cs typeface="Calibri"/>
                <a:sym typeface="Calibri"/>
              </a:rPr>
              <a:t>CONVERSATION</a:t>
            </a:r>
            <a:endParaRPr/>
          </a:p>
        </p:txBody>
      </p:sp>
      <p:sp>
        <p:nvSpPr>
          <p:cNvPr id="213" name="Google Shape;213;p8"/>
          <p:cNvSpPr txBox="1"/>
          <p:nvPr/>
        </p:nvSpPr>
        <p:spPr>
          <a:xfrm>
            <a:off x="4586288" y="7804457"/>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conversation strategy</a:t>
            </a:r>
            <a:endParaRPr/>
          </a:p>
        </p:txBody>
      </p:sp>
      <p:sp>
        <p:nvSpPr>
          <p:cNvPr id="214" name="Google Shape;214;p8"/>
          <p:cNvSpPr txBox="1"/>
          <p:nvPr/>
        </p:nvSpPr>
        <p:spPr>
          <a:xfrm>
            <a:off x="457199" y="110326"/>
            <a:ext cx="3165500" cy="302788"/>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EXAMPLES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9"/>
          <p:cNvSpPr txBox="1"/>
          <p:nvPr/>
        </p:nvSpPr>
        <p:spPr>
          <a:xfrm>
            <a:off x="471488" y="1349552"/>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3BC46"/>
              </a:buClr>
              <a:buSzPts val="1600"/>
              <a:buFont typeface="Calibri"/>
              <a:buNone/>
            </a:pPr>
            <a:r>
              <a:rPr b="1" i="0" lang="en-US" sz="1600" u="none" cap="none" strike="noStrike">
                <a:solidFill>
                  <a:srgbClr val="63BC46"/>
                </a:solidFill>
                <a:latin typeface="Calibri"/>
                <a:ea typeface="Calibri"/>
                <a:cs typeface="Calibri"/>
                <a:sym typeface="Calibri"/>
              </a:rPr>
              <a:t>CONVERSATION</a:t>
            </a:r>
            <a:endParaRPr/>
          </a:p>
        </p:txBody>
      </p:sp>
      <p:sp>
        <p:nvSpPr>
          <p:cNvPr id="220" name="Google Shape;220;p9"/>
          <p:cNvSpPr txBox="1"/>
          <p:nvPr/>
        </p:nvSpPr>
        <p:spPr>
          <a:xfrm>
            <a:off x="2573004" y="1349552"/>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3BC46"/>
              </a:buClr>
              <a:buSzPts val="1600"/>
              <a:buFont typeface="Calibri"/>
              <a:buNone/>
            </a:pPr>
            <a:r>
              <a:rPr b="1" i="0" lang="en-US" sz="1600" u="none" cap="none" strike="noStrike">
                <a:solidFill>
                  <a:srgbClr val="63BC46"/>
                </a:solidFill>
                <a:latin typeface="Calibri"/>
                <a:ea typeface="Calibri"/>
                <a:cs typeface="Calibri"/>
                <a:sym typeface="Calibri"/>
              </a:rPr>
              <a:t>CONVERSATION</a:t>
            </a:r>
            <a:endParaRPr/>
          </a:p>
        </p:txBody>
      </p:sp>
      <p:sp>
        <p:nvSpPr>
          <p:cNvPr id="221" name="Google Shape;221;p9"/>
          <p:cNvSpPr txBox="1"/>
          <p:nvPr/>
        </p:nvSpPr>
        <p:spPr>
          <a:xfrm>
            <a:off x="4586288" y="1349552"/>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3BC46"/>
              </a:buClr>
              <a:buSzPts val="1600"/>
              <a:buFont typeface="Calibri"/>
              <a:buNone/>
            </a:pPr>
            <a:r>
              <a:rPr b="1" i="0" lang="en-US" sz="1600" u="none" cap="none" strike="noStrike">
                <a:solidFill>
                  <a:srgbClr val="63BC46"/>
                </a:solidFill>
                <a:latin typeface="Calibri"/>
                <a:ea typeface="Calibri"/>
                <a:cs typeface="Calibri"/>
                <a:sym typeface="Calibri"/>
              </a:rPr>
              <a:t>CONVERSATION</a:t>
            </a:r>
            <a:endParaRPr/>
          </a:p>
        </p:txBody>
      </p:sp>
      <p:sp>
        <p:nvSpPr>
          <p:cNvPr id="222" name="Google Shape;222;p9"/>
          <p:cNvSpPr txBox="1"/>
          <p:nvPr/>
        </p:nvSpPr>
        <p:spPr>
          <a:xfrm>
            <a:off x="471488" y="4265177"/>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3BC46"/>
              </a:buClr>
              <a:buSzPts val="1600"/>
              <a:buFont typeface="Calibri"/>
              <a:buNone/>
            </a:pPr>
            <a:r>
              <a:rPr b="1" i="0" lang="en-US" sz="1600" u="none" cap="none" strike="noStrike">
                <a:solidFill>
                  <a:srgbClr val="63BC46"/>
                </a:solidFill>
                <a:latin typeface="Calibri"/>
                <a:ea typeface="Calibri"/>
                <a:cs typeface="Calibri"/>
                <a:sym typeface="Calibri"/>
              </a:rPr>
              <a:t>CONVERSATION</a:t>
            </a:r>
            <a:endParaRPr/>
          </a:p>
        </p:txBody>
      </p:sp>
      <p:sp>
        <p:nvSpPr>
          <p:cNvPr id="223" name="Google Shape;223;p9"/>
          <p:cNvSpPr txBox="1"/>
          <p:nvPr/>
        </p:nvSpPr>
        <p:spPr>
          <a:xfrm>
            <a:off x="2573004" y="4265177"/>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3BC46"/>
              </a:buClr>
              <a:buSzPts val="1600"/>
              <a:buFont typeface="Calibri"/>
              <a:buNone/>
            </a:pPr>
            <a:r>
              <a:rPr b="1" i="0" lang="en-US" sz="1600" u="none" cap="none" strike="noStrike">
                <a:solidFill>
                  <a:srgbClr val="63BC46"/>
                </a:solidFill>
                <a:latin typeface="Calibri"/>
                <a:ea typeface="Calibri"/>
                <a:cs typeface="Calibri"/>
                <a:sym typeface="Calibri"/>
              </a:rPr>
              <a:t>CONVERSATION</a:t>
            </a:r>
            <a:endParaRPr/>
          </a:p>
        </p:txBody>
      </p:sp>
      <p:sp>
        <p:nvSpPr>
          <p:cNvPr id="224" name="Google Shape;224;p9"/>
          <p:cNvSpPr txBox="1"/>
          <p:nvPr/>
        </p:nvSpPr>
        <p:spPr>
          <a:xfrm>
            <a:off x="2573004" y="4792580"/>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conversation strategy</a:t>
            </a:r>
            <a:endParaRPr/>
          </a:p>
        </p:txBody>
      </p:sp>
      <p:sp>
        <p:nvSpPr>
          <p:cNvPr id="225" name="Google Shape;225;p9"/>
          <p:cNvSpPr txBox="1"/>
          <p:nvPr/>
        </p:nvSpPr>
        <p:spPr>
          <a:xfrm>
            <a:off x="4586288" y="4265177"/>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3BC46"/>
              </a:buClr>
              <a:buSzPts val="1600"/>
              <a:buFont typeface="Calibri"/>
              <a:buNone/>
            </a:pPr>
            <a:r>
              <a:rPr b="1" i="0" lang="en-US" sz="1600" u="none" cap="none" strike="noStrike">
                <a:solidFill>
                  <a:srgbClr val="63BC46"/>
                </a:solidFill>
                <a:latin typeface="Calibri"/>
                <a:ea typeface="Calibri"/>
                <a:cs typeface="Calibri"/>
                <a:sym typeface="Calibri"/>
              </a:rPr>
              <a:t>CONVERSATION</a:t>
            </a:r>
            <a:endParaRPr/>
          </a:p>
        </p:txBody>
      </p:sp>
      <p:sp>
        <p:nvSpPr>
          <p:cNvPr id="226" name="Google Shape;226;p9"/>
          <p:cNvSpPr txBox="1"/>
          <p:nvPr/>
        </p:nvSpPr>
        <p:spPr>
          <a:xfrm>
            <a:off x="4586288" y="4792580"/>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conversation strategy</a:t>
            </a:r>
            <a:endParaRPr/>
          </a:p>
        </p:txBody>
      </p:sp>
      <p:sp>
        <p:nvSpPr>
          <p:cNvPr id="227" name="Google Shape;227;p9"/>
          <p:cNvSpPr txBox="1"/>
          <p:nvPr/>
        </p:nvSpPr>
        <p:spPr>
          <a:xfrm>
            <a:off x="471488" y="7277054"/>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3BC46"/>
              </a:buClr>
              <a:buSzPts val="1600"/>
              <a:buFont typeface="Calibri"/>
              <a:buNone/>
            </a:pPr>
            <a:r>
              <a:rPr b="1" i="0" lang="en-US" sz="1600" u="none" cap="none" strike="noStrike">
                <a:solidFill>
                  <a:srgbClr val="63BC46"/>
                </a:solidFill>
                <a:latin typeface="Calibri"/>
                <a:ea typeface="Calibri"/>
                <a:cs typeface="Calibri"/>
                <a:sym typeface="Calibri"/>
              </a:rPr>
              <a:t>CONVERSATION</a:t>
            </a:r>
            <a:endParaRPr/>
          </a:p>
        </p:txBody>
      </p:sp>
      <p:sp>
        <p:nvSpPr>
          <p:cNvPr id="228" name="Google Shape;228;p9"/>
          <p:cNvSpPr txBox="1"/>
          <p:nvPr/>
        </p:nvSpPr>
        <p:spPr>
          <a:xfrm>
            <a:off x="471488" y="7804457"/>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conversation strategy</a:t>
            </a:r>
            <a:endParaRPr/>
          </a:p>
        </p:txBody>
      </p:sp>
      <p:sp>
        <p:nvSpPr>
          <p:cNvPr id="229" name="Google Shape;229;p9"/>
          <p:cNvSpPr txBox="1"/>
          <p:nvPr/>
        </p:nvSpPr>
        <p:spPr>
          <a:xfrm>
            <a:off x="2573004" y="7277054"/>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3BC46"/>
              </a:buClr>
              <a:buSzPts val="1600"/>
              <a:buFont typeface="Calibri"/>
              <a:buNone/>
            </a:pPr>
            <a:r>
              <a:rPr b="1" i="0" lang="en-US" sz="1600" u="none" cap="none" strike="noStrike">
                <a:solidFill>
                  <a:srgbClr val="63BC46"/>
                </a:solidFill>
                <a:latin typeface="Calibri"/>
                <a:ea typeface="Calibri"/>
                <a:cs typeface="Calibri"/>
                <a:sym typeface="Calibri"/>
              </a:rPr>
              <a:t>CONVERSATION</a:t>
            </a:r>
            <a:endParaRPr/>
          </a:p>
        </p:txBody>
      </p:sp>
      <p:sp>
        <p:nvSpPr>
          <p:cNvPr id="230" name="Google Shape;230;p9"/>
          <p:cNvSpPr txBox="1"/>
          <p:nvPr/>
        </p:nvSpPr>
        <p:spPr>
          <a:xfrm>
            <a:off x="2573004" y="7804457"/>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conversation strategy</a:t>
            </a:r>
            <a:endParaRPr/>
          </a:p>
        </p:txBody>
      </p:sp>
      <p:sp>
        <p:nvSpPr>
          <p:cNvPr id="231" name="Google Shape;231;p9"/>
          <p:cNvSpPr txBox="1"/>
          <p:nvPr/>
        </p:nvSpPr>
        <p:spPr>
          <a:xfrm>
            <a:off x="4586288" y="7277054"/>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3BC46"/>
              </a:buClr>
              <a:buSzPts val="1600"/>
              <a:buFont typeface="Calibri"/>
              <a:buNone/>
            </a:pPr>
            <a:r>
              <a:rPr b="1" i="0" lang="en-US" sz="1600" u="none" cap="none" strike="noStrike">
                <a:solidFill>
                  <a:srgbClr val="63BC46"/>
                </a:solidFill>
                <a:latin typeface="Calibri"/>
                <a:ea typeface="Calibri"/>
                <a:cs typeface="Calibri"/>
                <a:sym typeface="Calibri"/>
              </a:rPr>
              <a:t>CONVERSATION</a:t>
            </a:r>
            <a:endParaRPr/>
          </a:p>
        </p:txBody>
      </p:sp>
      <p:sp>
        <p:nvSpPr>
          <p:cNvPr id="232" name="Google Shape;232;p9"/>
          <p:cNvSpPr txBox="1"/>
          <p:nvPr/>
        </p:nvSpPr>
        <p:spPr>
          <a:xfrm>
            <a:off x="4586288" y="7804457"/>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conversation strategy</a:t>
            </a:r>
            <a:endParaRPr/>
          </a:p>
        </p:txBody>
      </p:sp>
      <p:sp>
        <p:nvSpPr>
          <p:cNvPr id="233" name="Google Shape;233;p9"/>
          <p:cNvSpPr txBox="1"/>
          <p:nvPr/>
        </p:nvSpPr>
        <p:spPr>
          <a:xfrm>
            <a:off x="471487" y="4792580"/>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conversation strategy</a:t>
            </a:r>
            <a:endParaRPr/>
          </a:p>
        </p:txBody>
      </p:sp>
      <p:sp>
        <p:nvSpPr>
          <p:cNvPr id="234" name="Google Shape;234;p9"/>
          <p:cNvSpPr txBox="1"/>
          <p:nvPr/>
        </p:nvSpPr>
        <p:spPr>
          <a:xfrm>
            <a:off x="471487" y="1922070"/>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conversation strategy</a:t>
            </a:r>
            <a:endParaRPr/>
          </a:p>
        </p:txBody>
      </p:sp>
      <p:sp>
        <p:nvSpPr>
          <p:cNvPr id="235" name="Google Shape;235;p9"/>
          <p:cNvSpPr txBox="1"/>
          <p:nvPr/>
        </p:nvSpPr>
        <p:spPr>
          <a:xfrm>
            <a:off x="2467138" y="1922070"/>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conversation strategy</a:t>
            </a:r>
            <a:endParaRPr/>
          </a:p>
        </p:txBody>
      </p:sp>
      <p:sp>
        <p:nvSpPr>
          <p:cNvPr id="236" name="Google Shape;236;p9"/>
          <p:cNvSpPr txBox="1"/>
          <p:nvPr/>
        </p:nvSpPr>
        <p:spPr>
          <a:xfrm>
            <a:off x="4637966" y="1922070"/>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Click here to add your own conversation strategy</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2023-11-15T12:12:11Z</dcterms:created>
  <dc:creator>Dizains OutLoud</dc:creator>
</cp:coreProperties>
</file>